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6"/>
  </p:notesMasterIdLst>
  <p:handoutMasterIdLst>
    <p:handoutMasterId r:id="rId17"/>
  </p:handoutMasterIdLst>
  <p:sldIdLst>
    <p:sldId id="351" r:id="rId5"/>
    <p:sldId id="355" r:id="rId6"/>
    <p:sldId id="354" r:id="rId7"/>
    <p:sldId id="356" r:id="rId8"/>
    <p:sldId id="389" r:id="rId9"/>
    <p:sldId id="359" r:id="rId10"/>
    <p:sldId id="390" r:id="rId11"/>
    <p:sldId id="391" r:id="rId12"/>
    <p:sldId id="361" r:id="rId13"/>
    <p:sldId id="392" r:id="rId14"/>
    <p:sldId id="34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  <p:cmAuthor id="5" name="Microsoft Office User" initials="Office [5]" lastIdx="1" clrIdx="4">
    <p:extLst/>
  </p:cmAuthor>
  <p:cmAuthor id="6" name="Microsoft Office User" initials="Office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737373"/>
    <a:srgbClr val="E9E9E9"/>
    <a:srgbClr val="E1E1E1"/>
    <a:srgbClr val="595959"/>
    <a:srgbClr val="2C1224"/>
    <a:srgbClr val="DEDEDE"/>
    <a:srgbClr val="00646B"/>
    <a:srgbClr val="00644F"/>
    <a:srgbClr val="5A33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19" autoAdjust="0"/>
    <p:restoredTop sz="86265"/>
  </p:normalViewPr>
  <p:slideViewPr>
    <p:cSldViewPr snapToGrid="0" snapToObjects="1">
      <p:cViewPr varScale="1">
        <p:scale>
          <a:sx n="114" d="100"/>
          <a:sy n="114" d="100"/>
        </p:scale>
        <p:origin x="184" y="3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362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EDC02B-B708-DC44-9DD8-8134216EC2DA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00DC86-65C4-874D-AC46-909D4BF1A800}">
      <dgm:prSet phldrT="[Text]" custT="1"/>
      <dgm:spPr/>
      <dgm:t>
        <a:bodyPr/>
        <a:lstStyle/>
        <a:p>
          <a:r>
            <a:rPr lang="en-US" sz="850" b="1" dirty="0"/>
            <a:t>Launch</a:t>
          </a:r>
        </a:p>
      </dgm:t>
    </dgm:pt>
    <dgm:pt modelId="{9EC32B0B-67DE-3949-9C2F-A78F3A669D91}" type="parTrans" cxnId="{D8F846B5-EABB-5747-B005-0C0BD3EA4252}">
      <dgm:prSet/>
      <dgm:spPr/>
      <dgm:t>
        <a:bodyPr/>
        <a:lstStyle/>
        <a:p>
          <a:endParaRPr lang="en-US"/>
        </a:p>
      </dgm:t>
    </dgm:pt>
    <dgm:pt modelId="{57297011-9118-8140-9E4B-F781BCDB789A}" type="sibTrans" cxnId="{D8F846B5-EABB-5747-B005-0C0BD3EA4252}">
      <dgm:prSet/>
      <dgm:spPr/>
      <dgm:t>
        <a:bodyPr/>
        <a:lstStyle/>
        <a:p>
          <a:endParaRPr lang="en-US"/>
        </a:p>
      </dgm:t>
    </dgm:pt>
    <dgm:pt modelId="{AA16D419-4FFE-B048-961B-4586A1ECFF0E}">
      <dgm:prSet phldrT="[Text]" custT="1"/>
      <dgm:spPr/>
      <dgm:t>
        <a:bodyPr/>
        <a:lstStyle/>
        <a:p>
          <a:pPr marL="57150" indent="0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50" b="0" dirty="0"/>
            <a:t> Gateway URL </a:t>
          </a:r>
        </a:p>
      </dgm:t>
    </dgm:pt>
    <dgm:pt modelId="{139716A3-FC1B-164B-8E4E-80B36C47C5FA}" type="parTrans" cxnId="{30870E85-7649-0844-96DC-06CFF8ABFF86}">
      <dgm:prSet/>
      <dgm:spPr/>
      <dgm:t>
        <a:bodyPr/>
        <a:lstStyle/>
        <a:p>
          <a:endParaRPr lang="en-US"/>
        </a:p>
      </dgm:t>
    </dgm:pt>
    <dgm:pt modelId="{D60F8A6E-1311-7845-A49F-03BBC1727428}" type="sibTrans" cxnId="{30870E85-7649-0844-96DC-06CFF8ABFF86}">
      <dgm:prSet/>
      <dgm:spPr/>
      <dgm:t>
        <a:bodyPr/>
        <a:lstStyle/>
        <a:p>
          <a:endParaRPr lang="en-US"/>
        </a:p>
      </dgm:t>
    </dgm:pt>
    <dgm:pt modelId="{34E53C0B-934D-7740-B628-BB4552FBD177}">
      <dgm:prSet phldrT="[Text]" custT="1"/>
      <dgm:spPr/>
      <dgm:t>
        <a:bodyPr/>
        <a:lstStyle/>
        <a:p>
          <a:r>
            <a:rPr lang="en-US" sz="850" b="1" dirty="0"/>
            <a:t>Session and Metadata</a:t>
          </a:r>
        </a:p>
      </dgm:t>
    </dgm:pt>
    <dgm:pt modelId="{73E03475-BFB7-5842-8737-F7A0CB5A463E}" type="parTrans" cxnId="{BF68227C-1D3E-C748-A20D-093F89D7600A}">
      <dgm:prSet/>
      <dgm:spPr/>
      <dgm:t>
        <a:bodyPr/>
        <a:lstStyle/>
        <a:p>
          <a:endParaRPr lang="en-US"/>
        </a:p>
      </dgm:t>
    </dgm:pt>
    <dgm:pt modelId="{3F85CE3B-5E23-5347-AB8F-CC7029EA8B3C}" type="sibTrans" cxnId="{BF68227C-1D3E-C748-A20D-093F89D7600A}">
      <dgm:prSet/>
      <dgm:spPr/>
      <dgm:t>
        <a:bodyPr/>
        <a:lstStyle/>
        <a:p>
          <a:endParaRPr lang="en-US"/>
        </a:p>
      </dgm:t>
    </dgm:pt>
    <dgm:pt modelId="{3C27613E-F6A9-9E4F-BB95-0F46BA5CF361}">
      <dgm:prSet phldrT="[Text]" custT="1"/>
      <dgm:spPr/>
      <dgm:t>
        <a:bodyPr/>
        <a:lstStyle/>
        <a:p>
          <a:r>
            <a:rPr lang="en-US" sz="850" b="0" dirty="0"/>
            <a:t>Session Creation</a:t>
          </a:r>
        </a:p>
      </dgm:t>
    </dgm:pt>
    <dgm:pt modelId="{9F87ED9D-FEAD-184F-A17C-B3215C7E35B7}" type="parTrans" cxnId="{DB4DD8E4-0953-0745-AEA1-0D4F55C00514}">
      <dgm:prSet/>
      <dgm:spPr/>
      <dgm:t>
        <a:bodyPr/>
        <a:lstStyle/>
        <a:p>
          <a:endParaRPr lang="en-US"/>
        </a:p>
      </dgm:t>
    </dgm:pt>
    <dgm:pt modelId="{9C503AF7-3BA0-D349-BECC-EA2B6215BC69}" type="sibTrans" cxnId="{DB4DD8E4-0953-0745-AEA1-0D4F55C00514}">
      <dgm:prSet/>
      <dgm:spPr/>
      <dgm:t>
        <a:bodyPr/>
        <a:lstStyle/>
        <a:p>
          <a:endParaRPr lang="en-US"/>
        </a:p>
      </dgm:t>
    </dgm:pt>
    <dgm:pt modelId="{07A6309A-6376-5B4F-9437-16100D56E3F3}">
      <dgm:prSet phldrT="[Text]" custT="1"/>
      <dgm:spPr/>
      <dgm:t>
        <a:bodyPr/>
        <a:lstStyle/>
        <a:p>
          <a:r>
            <a:rPr lang="en-US" sz="850" b="1" dirty="0"/>
            <a:t>Player States</a:t>
          </a:r>
        </a:p>
      </dgm:t>
    </dgm:pt>
    <dgm:pt modelId="{542E07E5-3A79-2942-8253-3937F55590FB}" type="parTrans" cxnId="{B29B8BFA-9CB4-6C41-9B61-0B8245BED3E5}">
      <dgm:prSet/>
      <dgm:spPr/>
      <dgm:t>
        <a:bodyPr/>
        <a:lstStyle/>
        <a:p>
          <a:endParaRPr lang="en-US"/>
        </a:p>
      </dgm:t>
    </dgm:pt>
    <dgm:pt modelId="{B041F9F1-F090-1646-8EB7-85316CD13D95}" type="sibTrans" cxnId="{B29B8BFA-9CB4-6C41-9B61-0B8245BED3E5}">
      <dgm:prSet/>
      <dgm:spPr/>
      <dgm:t>
        <a:bodyPr/>
        <a:lstStyle/>
        <a:p>
          <a:endParaRPr lang="en-US"/>
        </a:p>
      </dgm:t>
    </dgm:pt>
    <dgm:pt modelId="{59976BCE-92BA-814D-B210-29A608EC930D}">
      <dgm:prSet phldrT="[Text]" custT="1"/>
      <dgm:spPr/>
      <dgm:t>
        <a:bodyPr/>
        <a:lstStyle/>
        <a:p>
          <a:r>
            <a:rPr lang="en-US" sz="850" b="0" dirty="0"/>
            <a:t>All Player states</a:t>
          </a:r>
        </a:p>
      </dgm:t>
    </dgm:pt>
    <dgm:pt modelId="{4EF61CD4-FB04-FB4F-A002-63A9C7A97383}" type="parTrans" cxnId="{BFC219EC-7B06-964D-B826-21719430A847}">
      <dgm:prSet/>
      <dgm:spPr/>
      <dgm:t>
        <a:bodyPr/>
        <a:lstStyle/>
        <a:p>
          <a:endParaRPr lang="en-US"/>
        </a:p>
      </dgm:t>
    </dgm:pt>
    <dgm:pt modelId="{18E99341-1198-3248-8499-601558600FF8}" type="sibTrans" cxnId="{BFC219EC-7B06-964D-B826-21719430A847}">
      <dgm:prSet/>
      <dgm:spPr/>
      <dgm:t>
        <a:bodyPr/>
        <a:lstStyle/>
        <a:p>
          <a:endParaRPr lang="en-US"/>
        </a:p>
      </dgm:t>
    </dgm:pt>
    <dgm:pt modelId="{5C18E462-6F29-8349-A597-22D0E81FD9CA}">
      <dgm:prSet phldrT="[Text]" custT="1"/>
      <dgm:spPr/>
      <dgm:t>
        <a:bodyPr/>
        <a:lstStyle/>
        <a:p>
          <a:pPr marL="57150" indent="0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50" b="0" dirty="0"/>
            <a:t> Devices listed</a:t>
          </a:r>
        </a:p>
      </dgm:t>
    </dgm:pt>
    <dgm:pt modelId="{2BF940D6-934E-3B40-89F3-7F0EB1D71C73}" type="parTrans" cxnId="{348B42B2-D140-8840-8DFA-57ADFC0F312D}">
      <dgm:prSet/>
      <dgm:spPr/>
      <dgm:t>
        <a:bodyPr/>
        <a:lstStyle/>
        <a:p>
          <a:endParaRPr lang="en-US"/>
        </a:p>
      </dgm:t>
    </dgm:pt>
    <dgm:pt modelId="{403548A1-96DA-6347-AEBD-16E338248415}" type="sibTrans" cxnId="{348B42B2-D140-8840-8DFA-57ADFC0F312D}">
      <dgm:prSet/>
      <dgm:spPr/>
      <dgm:t>
        <a:bodyPr/>
        <a:lstStyle/>
        <a:p>
          <a:endParaRPr lang="en-US"/>
        </a:p>
      </dgm:t>
    </dgm:pt>
    <dgm:pt modelId="{97754B5E-27CF-7A4E-BDE1-7FA9C6AC5AC9}">
      <dgm:prSet phldrT="[Text]" custT="1"/>
      <dgm:spPr/>
      <dgm:t>
        <a:bodyPr/>
        <a:lstStyle/>
        <a:p>
          <a:r>
            <a:rPr lang="en-US" sz="850" b="0" dirty="0"/>
            <a:t>Metadata and custom tags</a:t>
          </a:r>
        </a:p>
      </dgm:t>
    </dgm:pt>
    <dgm:pt modelId="{DA3CDA2E-422A-6949-A305-6ED791072474}" type="parTrans" cxnId="{F0920901-39A3-F145-BB01-4BB6D9849C63}">
      <dgm:prSet/>
      <dgm:spPr/>
      <dgm:t>
        <a:bodyPr/>
        <a:lstStyle/>
        <a:p>
          <a:endParaRPr lang="en-US"/>
        </a:p>
      </dgm:t>
    </dgm:pt>
    <dgm:pt modelId="{F3003E19-036B-AE4F-A189-174A1B6A0F4A}" type="sibTrans" cxnId="{F0920901-39A3-F145-BB01-4BB6D9849C63}">
      <dgm:prSet/>
      <dgm:spPr/>
      <dgm:t>
        <a:bodyPr/>
        <a:lstStyle/>
        <a:p>
          <a:endParaRPr lang="en-US"/>
        </a:p>
      </dgm:t>
    </dgm:pt>
    <dgm:pt modelId="{1058331D-1435-744B-AEA5-DEBF931585F6}">
      <dgm:prSet phldrT="[Text]" custT="1"/>
      <dgm:spPr/>
      <dgm:t>
        <a:bodyPr/>
        <a:lstStyle/>
        <a:p>
          <a:endParaRPr lang="en-US" sz="850" b="1"/>
        </a:p>
        <a:p>
          <a:r>
            <a:rPr lang="en-US" sz="850" b="1"/>
            <a:t>Session </a:t>
          </a:r>
          <a:r>
            <a:rPr lang="en-US" sz="850" b="1" dirty="0"/>
            <a:t>cleanup and Errors</a:t>
          </a:r>
        </a:p>
        <a:p>
          <a:endParaRPr lang="en-US" sz="850" b="1" dirty="0"/>
        </a:p>
      </dgm:t>
    </dgm:pt>
    <dgm:pt modelId="{3AEDA5FA-10FC-CE4C-9576-111070BBC4F7}" type="parTrans" cxnId="{EE919C80-C88B-7245-90A8-A6F23E35B8F7}">
      <dgm:prSet/>
      <dgm:spPr/>
      <dgm:t>
        <a:bodyPr/>
        <a:lstStyle/>
        <a:p>
          <a:endParaRPr lang="en-US"/>
        </a:p>
      </dgm:t>
    </dgm:pt>
    <dgm:pt modelId="{8179FAE3-1BAF-E149-9A98-D452C4D4DAF2}" type="sibTrans" cxnId="{EE919C80-C88B-7245-90A8-A6F23E35B8F7}">
      <dgm:prSet/>
      <dgm:spPr/>
      <dgm:t>
        <a:bodyPr/>
        <a:lstStyle/>
        <a:p>
          <a:endParaRPr lang="en-US"/>
        </a:p>
      </dgm:t>
    </dgm:pt>
    <dgm:pt modelId="{33065861-177D-F749-846D-34EA2F399A1E}">
      <dgm:prSet phldrT="[Text]" custT="1"/>
      <dgm:spPr/>
      <dgm:t>
        <a:bodyPr/>
        <a:lstStyle/>
        <a:p>
          <a:r>
            <a:rPr lang="en-US" sz="850" b="0" dirty="0"/>
            <a:t>Session Cleanup</a:t>
          </a:r>
        </a:p>
      </dgm:t>
    </dgm:pt>
    <dgm:pt modelId="{22E9260C-8C48-8C4A-BAD4-1082E97657A2}" type="parTrans" cxnId="{FF2A4CDF-ACDD-5D4C-9D0C-436D77D3B1EE}">
      <dgm:prSet/>
      <dgm:spPr/>
      <dgm:t>
        <a:bodyPr/>
        <a:lstStyle/>
        <a:p>
          <a:endParaRPr lang="en-US"/>
        </a:p>
      </dgm:t>
    </dgm:pt>
    <dgm:pt modelId="{1E9DA97C-2025-374B-BFE4-C8D7170B3B26}" type="sibTrans" cxnId="{FF2A4CDF-ACDD-5D4C-9D0C-436D77D3B1EE}">
      <dgm:prSet/>
      <dgm:spPr/>
      <dgm:t>
        <a:bodyPr/>
        <a:lstStyle/>
        <a:p>
          <a:endParaRPr lang="en-US"/>
        </a:p>
      </dgm:t>
    </dgm:pt>
    <dgm:pt modelId="{D850588C-A921-BD4E-B46A-ECB591F3A49E}">
      <dgm:prSet phldrT="[Text]" custT="1"/>
      <dgm:spPr/>
      <dgm:t>
        <a:bodyPr/>
        <a:lstStyle/>
        <a:p>
          <a:r>
            <a:rPr lang="en-US" sz="850" b="0" dirty="0"/>
            <a:t>VSF and VPF</a:t>
          </a:r>
        </a:p>
      </dgm:t>
    </dgm:pt>
    <dgm:pt modelId="{6B813005-894D-684D-A772-7DD91E80A359}" type="parTrans" cxnId="{35658BF7-1664-9D4E-A892-906ED2A8AC78}">
      <dgm:prSet/>
      <dgm:spPr/>
      <dgm:t>
        <a:bodyPr/>
        <a:lstStyle/>
        <a:p>
          <a:endParaRPr lang="en-US"/>
        </a:p>
      </dgm:t>
    </dgm:pt>
    <dgm:pt modelId="{13316BF3-81B0-2042-A6C2-E4D226C03796}" type="sibTrans" cxnId="{35658BF7-1664-9D4E-A892-906ED2A8AC78}">
      <dgm:prSet/>
      <dgm:spPr/>
      <dgm:t>
        <a:bodyPr/>
        <a:lstStyle/>
        <a:p>
          <a:endParaRPr lang="en-US"/>
        </a:p>
      </dgm:t>
    </dgm:pt>
    <dgm:pt modelId="{D79EC8BF-DDF4-0A4D-A87C-800A38574E7A}">
      <dgm:prSet phldrT="[Text]" custT="1"/>
      <dgm:spPr/>
      <dgm:t>
        <a:bodyPr/>
        <a:lstStyle/>
        <a:p>
          <a:r>
            <a:rPr lang="en-US" sz="850" b="0" dirty="0"/>
            <a:t>Device Tags</a:t>
          </a:r>
        </a:p>
      </dgm:t>
    </dgm:pt>
    <dgm:pt modelId="{24374190-3E2A-DB45-9C7B-CB2046CCA401}" type="parTrans" cxnId="{0BAFD116-B3D6-2248-BB9C-CEEB06774116}">
      <dgm:prSet/>
      <dgm:spPr/>
      <dgm:t>
        <a:bodyPr/>
        <a:lstStyle/>
        <a:p>
          <a:endParaRPr lang="en-US"/>
        </a:p>
      </dgm:t>
    </dgm:pt>
    <dgm:pt modelId="{893D1175-DD01-5E44-A75B-FAF1E51F4C26}" type="sibTrans" cxnId="{0BAFD116-B3D6-2248-BB9C-CEEB06774116}">
      <dgm:prSet/>
      <dgm:spPr/>
      <dgm:t>
        <a:bodyPr/>
        <a:lstStyle/>
        <a:p>
          <a:endParaRPr lang="en-US"/>
        </a:p>
      </dgm:t>
    </dgm:pt>
    <dgm:pt modelId="{D0ACF52E-3E20-BD45-82BC-4DD7960EC220}">
      <dgm:prSet phldrT="[Text]" custT="1"/>
      <dgm:spPr/>
      <dgm:t>
        <a:bodyPr/>
        <a:lstStyle/>
        <a:p>
          <a:r>
            <a:rPr lang="en-US" sz="850" b="0" dirty="0"/>
            <a:t>EBVS</a:t>
          </a:r>
        </a:p>
      </dgm:t>
    </dgm:pt>
    <dgm:pt modelId="{A52B1872-A1DE-F743-8F00-A3D53FC11816}" type="parTrans" cxnId="{590B816A-6A85-9F47-8DE4-53664A252751}">
      <dgm:prSet/>
      <dgm:spPr/>
      <dgm:t>
        <a:bodyPr/>
        <a:lstStyle/>
        <a:p>
          <a:endParaRPr lang="en-US"/>
        </a:p>
      </dgm:t>
    </dgm:pt>
    <dgm:pt modelId="{9CB86628-4923-D44F-82C6-C3F8F7399B93}" type="sibTrans" cxnId="{590B816A-6A85-9F47-8DE4-53664A252751}">
      <dgm:prSet/>
      <dgm:spPr/>
      <dgm:t>
        <a:bodyPr/>
        <a:lstStyle/>
        <a:p>
          <a:endParaRPr lang="en-US"/>
        </a:p>
      </dgm:t>
    </dgm:pt>
    <dgm:pt modelId="{3C8F5ECB-93DE-3645-A103-0F3FE6408894}">
      <dgm:prSet phldrT="[Text]" custT="1"/>
      <dgm:spPr/>
      <dgm:t>
        <a:bodyPr/>
        <a:lstStyle/>
        <a:p>
          <a:r>
            <a:rPr lang="en-US" sz="850" b="0" dirty="0"/>
            <a:t>Seek Events</a:t>
          </a:r>
        </a:p>
      </dgm:t>
    </dgm:pt>
    <dgm:pt modelId="{2913F804-B389-4945-AE47-546FE89F7A34}" type="parTrans" cxnId="{4023563E-3277-B347-BF02-D6087719BB0B}">
      <dgm:prSet/>
      <dgm:spPr/>
      <dgm:t>
        <a:bodyPr/>
        <a:lstStyle/>
        <a:p>
          <a:endParaRPr lang="en-US"/>
        </a:p>
      </dgm:t>
    </dgm:pt>
    <dgm:pt modelId="{4341D2A1-FEA6-2240-A8FF-D0465D1C0CFD}" type="sibTrans" cxnId="{4023563E-3277-B347-BF02-D6087719BB0B}">
      <dgm:prSet/>
      <dgm:spPr/>
      <dgm:t>
        <a:bodyPr/>
        <a:lstStyle/>
        <a:p>
          <a:endParaRPr lang="en-US"/>
        </a:p>
      </dgm:t>
    </dgm:pt>
    <dgm:pt modelId="{A582ADD0-EFA7-9849-9E5A-1E3F787A0705}">
      <dgm:prSet phldrT="[Text]" custT="1"/>
      <dgm:spPr/>
      <dgm:t>
        <a:bodyPr/>
        <a:lstStyle/>
        <a:p>
          <a:r>
            <a:rPr lang="en-US" sz="850" b="0" dirty="0"/>
            <a:t>Ads</a:t>
          </a:r>
        </a:p>
      </dgm:t>
    </dgm:pt>
    <dgm:pt modelId="{6AD85E95-2C64-3A45-9BDD-9464ADAD18C2}" type="parTrans" cxnId="{BEBAD8CF-2528-B548-8080-BF2CAF3C78B8}">
      <dgm:prSet/>
      <dgm:spPr/>
      <dgm:t>
        <a:bodyPr/>
        <a:lstStyle/>
        <a:p>
          <a:endParaRPr lang="en-US"/>
        </a:p>
      </dgm:t>
    </dgm:pt>
    <dgm:pt modelId="{537C3361-D927-2448-9E8C-61EF84F53615}" type="sibTrans" cxnId="{BEBAD8CF-2528-B548-8080-BF2CAF3C78B8}">
      <dgm:prSet/>
      <dgm:spPr/>
      <dgm:t>
        <a:bodyPr/>
        <a:lstStyle/>
        <a:p>
          <a:endParaRPr lang="en-US"/>
        </a:p>
      </dgm:t>
    </dgm:pt>
    <dgm:pt modelId="{24E6FECD-3594-D346-ABFE-53F46E1F7B68}" type="pres">
      <dgm:prSet presAssocID="{FDEDC02B-B708-DC44-9DD8-8134216EC2DA}" presName="theList" presStyleCnt="0">
        <dgm:presLayoutVars>
          <dgm:dir/>
          <dgm:animLvl val="lvl"/>
          <dgm:resizeHandles val="exact"/>
        </dgm:presLayoutVars>
      </dgm:prSet>
      <dgm:spPr/>
    </dgm:pt>
    <dgm:pt modelId="{D9892EC7-6DD2-154E-B722-B584F3610D65}" type="pres">
      <dgm:prSet presAssocID="{CF00DC86-65C4-874D-AC46-909D4BF1A800}" presName="compNode" presStyleCnt="0"/>
      <dgm:spPr/>
    </dgm:pt>
    <dgm:pt modelId="{7BD9341F-3947-B24F-AD2D-2ADCD7B2B536}" type="pres">
      <dgm:prSet presAssocID="{CF00DC86-65C4-874D-AC46-909D4BF1A800}" presName="noGeometry" presStyleCnt="0"/>
      <dgm:spPr/>
    </dgm:pt>
    <dgm:pt modelId="{B821FF02-5383-CF40-BED5-08419A505B1B}" type="pres">
      <dgm:prSet presAssocID="{CF00DC86-65C4-874D-AC46-909D4BF1A800}" presName="childTextVisible" presStyleLbl="bgAccFollowNode1" presStyleIdx="0" presStyleCnt="4">
        <dgm:presLayoutVars>
          <dgm:bulletEnabled val="1"/>
        </dgm:presLayoutVars>
      </dgm:prSet>
      <dgm:spPr/>
    </dgm:pt>
    <dgm:pt modelId="{04E09895-078C-0240-95E6-4D224B3F899C}" type="pres">
      <dgm:prSet presAssocID="{CF00DC86-65C4-874D-AC46-909D4BF1A800}" presName="childTextHidden" presStyleLbl="bgAccFollowNode1" presStyleIdx="0" presStyleCnt="4"/>
      <dgm:spPr/>
    </dgm:pt>
    <dgm:pt modelId="{EDAF9899-975C-F244-92F7-4C9796C80788}" type="pres">
      <dgm:prSet presAssocID="{CF00DC86-65C4-874D-AC46-909D4BF1A80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D8C49987-B2E3-4947-9916-93724DCA1237}" type="pres">
      <dgm:prSet presAssocID="{CF00DC86-65C4-874D-AC46-909D4BF1A800}" presName="aSpace" presStyleCnt="0"/>
      <dgm:spPr/>
    </dgm:pt>
    <dgm:pt modelId="{6C05AC5E-8947-D54B-AEE5-D6ACA027319A}" type="pres">
      <dgm:prSet presAssocID="{34E53C0B-934D-7740-B628-BB4552FBD177}" presName="compNode" presStyleCnt="0"/>
      <dgm:spPr/>
    </dgm:pt>
    <dgm:pt modelId="{4B82619D-A31A-FB43-874F-FD9DD640B8CA}" type="pres">
      <dgm:prSet presAssocID="{34E53C0B-934D-7740-B628-BB4552FBD177}" presName="noGeometry" presStyleCnt="0"/>
      <dgm:spPr/>
    </dgm:pt>
    <dgm:pt modelId="{6471D97E-6B23-8F4A-A491-58A853326E01}" type="pres">
      <dgm:prSet presAssocID="{34E53C0B-934D-7740-B628-BB4552FBD177}" presName="childTextVisible" presStyleLbl="bgAccFollowNode1" presStyleIdx="1" presStyleCnt="4">
        <dgm:presLayoutVars>
          <dgm:bulletEnabled val="1"/>
        </dgm:presLayoutVars>
      </dgm:prSet>
      <dgm:spPr/>
    </dgm:pt>
    <dgm:pt modelId="{74CE25A5-86AE-314A-A50A-AF16BF06E411}" type="pres">
      <dgm:prSet presAssocID="{34E53C0B-934D-7740-B628-BB4552FBD177}" presName="childTextHidden" presStyleLbl="bgAccFollowNode1" presStyleIdx="1" presStyleCnt="4"/>
      <dgm:spPr/>
    </dgm:pt>
    <dgm:pt modelId="{D36E53F4-8FDF-1147-8FFD-E9D6C7523925}" type="pres">
      <dgm:prSet presAssocID="{34E53C0B-934D-7740-B628-BB4552FBD17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2FCB332B-C194-8A45-B80A-78AC250B19D4}" type="pres">
      <dgm:prSet presAssocID="{34E53C0B-934D-7740-B628-BB4552FBD177}" presName="aSpace" presStyleCnt="0"/>
      <dgm:spPr/>
    </dgm:pt>
    <dgm:pt modelId="{93B0BDC4-17FF-4446-94EE-6416D45D63B4}" type="pres">
      <dgm:prSet presAssocID="{07A6309A-6376-5B4F-9437-16100D56E3F3}" presName="compNode" presStyleCnt="0"/>
      <dgm:spPr/>
    </dgm:pt>
    <dgm:pt modelId="{3C57F3C5-2B7A-A044-BFA8-51C8D46A6D03}" type="pres">
      <dgm:prSet presAssocID="{07A6309A-6376-5B4F-9437-16100D56E3F3}" presName="noGeometry" presStyleCnt="0"/>
      <dgm:spPr/>
    </dgm:pt>
    <dgm:pt modelId="{A0614129-6532-9C44-A0AB-1F7F7AF101B7}" type="pres">
      <dgm:prSet presAssocID="{07A6309A-6376-5B4F-9437-16100D56E3F3}" presName="childTextVisible" presStyleLbl="bgAccFollowNode1" presStyleIdx="2" presStyleCnt="4">
        <dgm:presLayoutVars>
          <dgm:bulletEnabled val="1"/>
        </dgm:presLayoutVars>
      </dgm:prSet>
      <dgm:spPr/>
    </dgm:pt>
    <dgm:pt modelId="{E9795DD2-1227-AC45-8B2A-4DEDF8B2763B}" type="pres">
      <dgm:prSet presAssocID="{07A6309A-6376-5B4F-9437-16100D56E3F3}" presName="childTextHidden" presStyleLbl="bgAccFollowNode1" presStyleIdx="2" presStyleCnt="4"/>
      <dgm:spPr/>
    </dgm:pt>
    <dgm:pt modelId="{58E0A2A8-5DF7-4F42-84F5-0E9D5EFE4A18}" type="pres">
      <dgm:prSet presAssocID="{07A6309A-6376-5B4F-9437-16100D56E3F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03846009-C6C5-2A42-802A-446E708FD573}" type="pres">
      <dgm:prSet presAssocID="{07A6309A-6376-5B4F-9437-16100D56E3F3}" presName="aSpace" presStyleCnt="0"/>
      <dgm:spPr/>
    </dgm:pt>
    <dgm:pt modelId="{2465DF5D-5BE3-274F-B2DB-52F5C713DC2C}" type="pres">
      <dgm:prSet presAssocID="{1058331D-1435-744B-AEA5-DEBF931585F6}" presName="compNode" presStyleCnt="0"/>
      <dgm:spPr/>
    </dgm:pt>
    <dgm:pt modelId="{A44C2E3C-F250-C04A-84EA-E1B9BC5F54E2}" type="pres">
      <dgm:prSet presAssocID="{1058331D-1435-744B-AEA5-DEBF931585F6}" presName="noGeometry" presStyleCnt="0"/>
      <dgm:spPr/>
    </dgm:pt>
    <dgm:pt modelId="{145E80B5-1AE2-4047-B060-4976C3CB69DB}" type="pres">
      <dgm:prSet presAssocID="{1058331D-1435-744B-AEA5-DEBF931585F6}" presName="childTextVisible" presStyleLbl="bgAccFollowNode1" presStyleIdx="3" presStyleCnt="4">
        <dgm:presLayoutVars>
          <dgm:bulletEnabled val="1"/>
        </dgm:presLayoutVars>
      </dgm:prSet>
      <dgm:spPr/>
    </dgm:pt>
    <dgm:pt modelId="{3BD2FAEC-08A5-CD4F-B19C-D3F3F887CA8B}" type="pres">
      <dgm:prSet presAssocID="{1058331D-1435-744B-AEA5-DEBF931585F6}" presName="childTextHidden" presStyleLbl="bgAccFollowNode1" presStyleIdx="3" presStyleCnt="4"/>
      <dgm:spPr/>
    </dgm:pt>
    <dgm:pt modelId="{0E0541B7-CA08-7140-A0C2-772CE70FEDFB}" type="pres">
      <dgm:prSet presAssocID="{1058331D-1435-744B-AEA5-DEBF931585F6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6E075800-42B1-E74F-ACFD-1FA9CEC0BAAC}" type="presOf" srcId="{D0ACF52E-3E20-BD45-82BC-4DD7960EC220}" destId="{145E80B5-1AE2-4047-B060-4976C3CB69DB}" srcOrd="0" destOrd="1" presId="urn:microsoft.com/office/officeart/2005/8/layout/hProcess6"/>
    <dgm:cxn modelId="{F0920901-39A3-F145-BB01-4BB6D9849C63}" srcId="{34E53C0B-934D-7740-B628-BB4552FBD177}" destId="{97754B5E-27CF-7A4E-BDE1-7FA9C6AC5AC9}" srcOrd="1" destOrd="0" parTransId="{DA3CDA2E-422A-6949-A305-6ED791072474}" sibTransId="{F3003E19-036B-AE4F-A189-174A1B6A0F4A}"/>
    <dgm:cxn modelId="{0BAFD116-B3D6-2248-BB9C-CEEB06774116}" srcId="{34E53C0B-934D-7740-B628-BB4552FBD177}" destId="{D79EC8BF-DDF4-0A4D-A87C-800A38574E7A}" srcOrd="2" destOrd="0" parTransId="{24374190-3E2A-DB45-9C7B-CB2046CCA401}" sibTransId="{893D1175-DD01-5E44-A75B-FAF1E51F4C26}"/>
    <dgm:cxn modelId="{9868B519-A607-0945-A9FC-ED1F3075DF86}" type="presOf" srcId="{3C27613E-F6A9-9E4F-BB95-0F46BA5CF361}" destId="{74CE25A5-86AE-314A-A50A-AF16BF06E411}" srcOrd="1" destOrd="0" presId="urn:microsoft.com/office/officeart/2005/8/layout/hProcess6"/>
    <dgm:cxn modelId="{C6DA7A1A-4022-0B4C-8727-4799CD232330}" type="presOf" srcId="{D79EC8BF-DDF4-0A4D-A87C-800A38574E7A}" destId="{6471D97E-6B23-8F4A-A491-58A853326E01}" srcOrd="0" destOrd="2" presId="urn:microsoft.com/office/officeart/2005/8/layout/hProcess6"/>
    <dgm:cxn modelId="{E8DF0A1E-2F55-0941-BCBB-1985D9A0CE80}" type="presOf" srcId="{3C27613E-F6A9-9E4F-BB95-0F46BA5CF361}" destId="{6471D97E-6B23-8F4A-A491-58A853326E01}" srcOrd="0" destOrd="0" presId="urn:microsoft.com/office/officeart/2005/8/layout/hProcess6"/>
    <dgm:cxn modelId="{4023563E-3277-B347-BF02-D6087719BB0B}" srcId="{07A6309A-6376-5B4F-9437-16100D56E3F3}" destId="{3C8F5ECB-93DE-3645-A103-0F3FE6408894}" srcOrd="1" destOrd="0" parTransId="{2913F804-B389-4945-AE47-546FE89F7A34}" sibTransId="{4341D2A1-FEA6-2240-A8FF-D0465D1C0CFD}"/>
    <dgm:cxn modelId="{B732764B-9062-8848-8C64-F8E777D368C5}" type="presOf" srcId="{34E53C0B-934D-7740-B628-BB4552FBD177}" destId="{D36E53F4-8FDF-1147-8FFD-E9D6C7523925}" srcOrd="0" destOrd="0" presId="urn:microsoft.com/office/officeart/2005/8/layout/hProcess6"/>
    <dgm:cxn modelId="{40B5E354-16F0-8D4F-97CE-6DB9F23F9282}" type="presOf" srcId="{A582ADD0-EFA7-9849-9E5A-1E3F787A0705}" destId="{E9795DD2-1227-AC45-8B2A-4DEDF8B2763B}" srcOrd="1" destOrd="2" presId="urn:microsoft.com/office/officeart/2005/8/layout/hProcess6"/>
    <dgm:cxn modelId="{1BEC975C-5716-BE4A-A93D-F02B472DD665}" type="presOf" srcId="{AA16D419-4FFE-B048-961B-4586A1ECFF0E}" destId="{B821FF02-5383-CF40-BED5-08419A505B1B}" srcOrd="0" destOrd="0" presId="urn:microsoft.com/office/officeart/2005/8/layout/hProcess6"/>
    <dgm:cxn modelId="{CCE0385D-F7D0-954F-8C5F-563566428038}" type="presOf" srcId="{D0ACF52E-3E20-BD45-82BC-4DD7960EC220}" destId="{3BD2FAEC-08A5-CD4F-B19C-D3F3F887CA8B}" srcOrd="1" destOrd="1" presId="urn:microsoft.com/office/officeart/2005/8/layout/hProcess6"/>
    <dgm:cxn modelId="{84CCAB68-C970-3B44-9073-E312D81E1DD2}" type="presOf" srcId="{A582ADD0-EFA7-9849-9E5A-1E3F787A0705}" destId="{A0614129-6532-9C44-A0AB-1F7F7AF101B7}" srcOrd="0" destOrd="2" presId="urn:microsoft.com/office/officeart/2005/8/layout/hProcess6"/>
    <dgm:cxn modelId="{590B816A-6A85-9F47-8DE4-53664A252751}" srcId="{1058331D-1435-744B-AEA5-DEBF931585F6}" destId="{D0ACF52E-3E20-BD45-82BC-4DD7960EC220}" srcOrd="1" destOrd="0" parTransId="{A52B1872-A1DE-F743-8F00-A3D53FC11816}" sibTransId="{9CB86628-4923-D44F-82C6-C3F8F7399B93}"/>
    <dgm:cxn modelId="{2EF0E16A-C45D-4540-9997-9C54BD60252E}" type="presOf" srcId="{33065861-177D-F749-846D-34EA2F399A1E}" destId="{145E80B5-1AE2-4047-B060-4976C3CB69DB}" srcOrd="0" destOrd="0" presId="urn:microsoft.com/office/officeart/2005/8/layout/hProcess6"/>
    <dgm:cxn modelId="{0548F36E-6D1D-5C49-BBCC-1B32607F2BDD}" type="presOf" srcId="{59976BCE-92BA-814D-B210-29A608EC930D}" destId="{A0614129-6532-9C44-A0AB-1F7F7AF101B7}" srcOrd="0" destOrd="0" presId="urn:microsoft.com/office/officeart/2005/8/layout/hProcess6"/>
    <dgm:cxn modelId="{92070F6F-E086-6745-A8FD-3AF4CD93D4A0}" type="presOf" srcId="{D850588C-A921-BD4E-B46A-ECB591F3A49E}" destId="{3BD2FAEC-08A5-CD4F-B19C-D3F3F887CA8B}" srcOrd="1" destOrd="2" presId="urn:microsoft.com/office/officeart/2005/8/layout/hProcess6"/>
    <dgm:cxn modelId="{524B0173-4230-224A-A965-0D59CE03C98D}" type="presOf" srcId="{FDEDC02B-B708-DC44-9DD8-8134216EC2DA}" destId="{24E6FECD-3594-D346-ABFE-53F46E1F7B68}" srcOrd="0" destOrd="0" presId="urn:microsoft.com/office/officeart/2005/8/layout/hProcess6"/>
    <dgm:cxn modelId="{28F3F174-D7A3-8B4B-8C24-E5F70BEF715D}" type="presOf" srcId="{D850588C-A921-BD4E-B46A-ECB591F3A49E}" destId="{145E80B5-1AE2-4047-B060-4976C3CB69DB}" srcOrd="0" destOrd="2" presId="urn:microsoft.com/office/officeart/2005/8/layout/hProcess6"/>
    <dgm:cxn modelId="{67EB2676-0D4E-AA46-8534-85AF2A0151C3}" type="presOf" srcId="{3C8F5ECB-93DE-3645-A103-0F3FE6408894}" destId="{E9795DD2-1227-AC45-8B2A-4DEDF8B2763B}" srcOrd="1" destOrd="1" presId="urn:microsoft.com/office/officeart/2005/8/layout/hProcess6"/>
    <dgm:cxn modelId="{8047AC76-8E29-B94D-A570-883EBDE28E08}" type="presOf" srcId="{5C18E462-6F29-8349-A597-22D0E81FD9CA}" destId="{B821FF02-5383-CF40-BED5-08419A505B1B}" srcOrd="0" destOrd="1" presId="urn:microsoft.com/office/officeart/2005/8/layout/hProcess6"/>
    <dgm:cxn modelId="{D4C6097C-2974-9547-8BF8-66509E03DB49}" type="presOf" srcId="{33065861-177D-F749-846D-34EA2F399A1E}" destId="{3BD2FAEC-08A5-CD4F-B19C-D3F3F887CA8B}" srcOrd="1" destOrd="0" presId="urn:microsoft.com/office/officeart/2005/8/layout/hProcess6"/>
    <dgm:cxn modelId="{BF68227C-1D3E-C748-A20D-093F89D7600A}" srcId="{FDEDC02B-B708-DC44-9DD8-8134216EC2DA}" destId="{34E53C0B-934D-7740-B628-BB4552FBD177}" srcOrd="1" destOrd="0" parTransId="{73E03475-BFB7-5842-8737-F7A0CB5A463E}" sibTransId="{3F85CE3B-5E23-5347-AB8F-CC7029EA8B3C}"/>
    <dgm:cxn modelId="{EE919C80-C88B-7245-90A8-A6F23E35B8F7}" srcId="{FDEDC02B-B708-DC44-9DD8-8134216EC2DA}" destId="{1058331D-1435-744B-AEA5-DEBF931585F6}" srcOrd="3" destOrd="0" parTransId="{3AEDA5FA-10FC-CE4C-9576-111070BBC4F7}" sibTransId="{8179FAE3-1BAF-E149-9A98-D452C4D4DAF2}"/>
    <dgm:cxn modelId="{30870E85-7649-0844-96DC-06CFF8ABFF86}" srcId="{CF00DC86-65C4-874D-AC46-909D4BF1A800}" destId="{AA16D419-4FFE-B048-961B-4586A1ECFF0E}" srcOrd="0" destOrd="0" parTransId="{139716A3-FC1B-164B-8E4E-80B36C47C5FA}" sibTransId="{D60F8A6E-1311-7845-A49F-03BBC1727428}"/>
    <dgm:cxn modelId="{5BB11F85-1F46-584B-BF76-9A2886397BEA}" type="presOf" srcId="{AA16D419-4FFE-B048-961B-4586A1ECFF0E}" destId="{04E09895-078C-0240-95E6-4D224B3F899C}" srcOrd="1" destOrd="0" presId="urn:microsoft.com/office/officeart/2005/8/layout/hProcess6"/>
    <dgm:cxn modelId="{FB24E1B1-701D-164C-8A3B-CB3ED41EC5B3}" type="presOf" srcId="{59976BCE-92BA-814D-B210-29A608EC930D}" destId="{E9795DD2-1227-AC45-8B2A-4DEDF8B2763B}" srcOrd="1" destOrd="0" presId="urn:microsoft.com/office/officeart/2005/8/layout/hProcess6"/>
    <dgm:cxn modelId="{348B42B2-D140-8840-8DFA-57ADFC0F312D}" srcId="{CF00DC86-65C4-874D-AC46-909D4BF1A800}" destId="{5C18E462-6F29-8349-A597-22D0E81FD9CA}" srcOrd="1" destOrd="0" parTransId="{2BF940D6-934E-3B40-89F3-7F0EB1D71C73}" sibTransId="{403548A1-96DA-6347-AEBD-16E338248415}"/>
    <dgm:cxn modelId="{A3D047B4-3C0A-3849-9E2B-743A9026F6D2}" type="presOf" srcId="{3C8F5ECB-93DE-3645-A103-0F3FE6408894}" destId="{A0614129-6532-9C44-A0AB-1F7F7AF101B7}" srcOrd="0" destOrd="1" presId="urn:microsoft.com/office/officeart/2005/8/layout/hProcess6"/>
    <dgm:cxn modelId="{D8F846B5-EABB-5747-B005-0C0BD3EA4252}" srcId="{FDEDC02B-B708-DC44-9DD8-8134216EC2DA}" destId="{CF00DC86-65C4-874D-AC46-909D4BF1A800}" srcOrd="0" destOrd="0" parTransId="{9EC32B0B-67DE-3949-9C2F-A78F3A669D91}" sibTransId="{57297011-9118-8140-9E4B-F781BCDB789A}"/>
    <dgm:cxn modelId="{96C8A5BB-E4F9-1949-B3D2-0D562CD473A0}" type="presOf" srcId="{97754B5E-27CF-7A4E-BDE1-7FA9C6AC5AC9}" destId="{74CE25A5-86AE-314A-A50A-AF16BF06E411}" srcOrd="1" destOrd="1" presId="urn:microsoft.com/office/officeart/2005/8/layout/hProcess6"/>
    <dgm:cxn modelId="{0A214BC0-FC1C-2D4E-B6F5-91BB82A33A66}" type="presOf" srcId="{07A6309A-6376-5B4F-9437-16100D56E3F3}" destId="{58E0A2A8-5DF7-4F42-84F5-0E9D5EFE4A18}" srcOrd="0" destOrd="0" presId="urn:microsoft.com/office/officeart/2005/8/layout/hProcess6"/>
    <dgm:cxn modelId="{12860FC2-014C-3C41-8C21-CF74DE78BEF9}" type="presOf" srcId="{1058331D-1435-744B-AEA5-DEBF931585F6}" destId="{0E0541B7-CA08-7140-A0C2-772CE70FEDFB}" srcOrd="0" destOrd="0" presId="urn:microsoft.com/office/officeart/2005/8/layout/hProcess6"/>
    <dgm:cxn modelId="{F25FC6C5-237F-F846-A71D-3D439FBD58E6}" type="presOf" srcId="{97754B5E-27CF-7A4E-BDE1-7FA9C6AC5AC9}" destId="{6471D97E-6B23-8F4A-A491-58A853326E01}" srcOrd="0" destOrd="1" presId="urn:microsoft.com/office/officeart/2005/8/layout/hProcess6"/>
    <dgm:cxn modelId="{F26DB8C7-2039-7E4C-A351-EDEB0CC5C1F9}" type="presOf" srcId="{CF00DC86-65C4-874D-AC46-909D4BF1A800}" destId="{EDAF9899-975C-F244-92F7-4C9796C80788}" srcOrd="0" destOrd="0" presId="urn:microsoft.com/office/officeart/2005/8/layout/hProcess6"/>
    <dgm:cxn modelId="{BEBAD8CF-2528-B548-8080-BF2CAF3C78B8}" srcId="{07A6309A-6376-5B4F-9437-16100D56E3F3}" destId="{A582ADD0-EFA7-9849-9E5A-1E3F787A0705}" srcOrd="2" destOrd="0" parTransId="{6AD85E95-2C64-3A45-9BDD-9464ADAD18C2}" sibTransId="{537C3361-D927-2448-9E8C-61EF84F53615}"/>
    <dgm:cxn modelId="{B8B898D0-D8D2-D441-94B1-36BCC711AC6F}" type="presOf" srcId="{D79EC8BF-DDF4-0A4D-A87C-800A38574E7A}" destId="{74CE25A5-86AE-314A-A50A-AF16BF06E411}" srcOrd="1" destOrd="2" presId="urn:microsoft.com/office/officeart/2005/8/layout/hProcess6"/>
    <dgm:cxn modelId="{FF2A4CDF-ACDD-5D4C-9D0C-436D77D3B1EE}" srcId="{1058331D-1435-744B-AEA5-DEBF931585F6}" destId="{33065861-177D-F749-846D-34EA2F399A1E}" srcOrd="0" destOrd="0" parTransId="{22E9260C-8C48-8C4A-BAD4-1082E97657A2}" sibTransId="{1E9DA97C-2025-374B-BFE4-C8D7170B3B26}"/>
    <dgm:cxn modelId="{DB4DD8E4-0953-0745-AEA1-0D4F55C00514}" srcId="{34E53C0B-934D-7740-B628-BB4552FBD177}" destId="{3C27613E-F6A9-9E4F-BB95-0F46BA5CF361}" srcOrd="0" destOrd="0" parTransId="{9F87ED9D-FEAD-184F-A17C-B3215C7E35B7}" sibTransId="{9C503AF7-3BA0-D349-BECC-EA2B6215BC69}"/>
    <dgm:cxn modelId="{2F209DEA-EC8E-6546-B9EF-88FFD40D6D3D}" type="presOf" srcId="{5C18E462-6F29-8349-A597-22D0E81FD9CA}" destId="{04E09895-078C-0240-95E6-4D224B3F899C}" srcOrd="1" destOrd="1" presId="urn:microsoft.com/office/officeart/2005/8/layout/hProcess6"/>
    <dgm:cxn modelId="{BFC219EC-7B06-964D-B826-21719430A847}" srcId="{07A6309A-6376-5B4F-9437-16100D56E3F3}" destId="{59976BCE-92BA-814D-B210-29A608EC930D}" srcOrd="0" destOrd="0" parTransId="{4EF61CD4-FB04-FB4F-A002-63A9C7A97383}" sibTransId="{18E99341-1198-3248-8499-601558600FF8}"/>
    <dgm:cxn modelId="{35658BF7-1664-9D4E-A892-906ED2A8AC78}" srcId="{1058331D-1435-744B-AEA5-DEBF931585F6}" destId="{D850588C-A921-BD4E-B46A-ECB591F3A49E}" srcOrd="2" destOrd="0" parTransId="{6B813005-894D-684D-A772-7DD91E80A359}" sibTransId="{13316BF3-81B0-2042-A6C2-E4D226C03796}"/>
    <dgm:cxn modelId="{B29B8BFA-9CB4-6C41-9B61-0B8245BED3E5}" srcId="{FDEDC02B-B708-DC44-9DD8-8134216EC2DA}" destId="{07A6309A-6376-5B4F-9437-16100D56E3F3}" srcOrd="2" destOrd="0" parTransId="{542E07E5-3A79-2942-8253-3937F55590FB}" sibTransId="{B041F9F1-F090-1646-8EB7-85316CD13D95}"/>
    <dgm:cxn modelId="{E4EFC7E0-0105-5241-B475-EAD3AAF443E5}" type="presParOf" srcId="{24E6FECD-3594-D346-ABFE-53F46E1F7B68}" destId="{D9892EC7-6DD2-154E-B722-B584F3610D65}" srcOrd="0" destOrd="0" presId="urn:microsoft.com/office/officeart/2005/8/layout/hProcess6"/>
    <dgm:cxn modelId="{8FF682A9-4923-0744-B879-B891EBD6AC76}" type="presParOf" srcId="{D9892EC7-6DD2-154E-B722-B584F3610D65}" destId="{7BD9341F-3947-B24F-AD2D-2ADCD7B2B536}" srcOrd="0" destOrd="0" presId="urn:microsoft.com/office/officeart/2005/8/layout/hProcess6"/>
    <dgm:cxn modelId="{AC6DF20B-0174-6B4D-AE5C-35AF96FA4671}" type="presParOf" srcId="{D9892EC7-6DD2-154E-B722-B584F3610D65}" destId="{B821FF02-5383-CF40-BED5-08419A505B1B}" srcOrd="1" destOrd="0" presId="urn:microsoft.com/office/officeart/2005/8/layout/hProcess6"/>
    <dgm:cxn modelId="{D8D06168-E55F-7E47-8F54-BCDF67E93FB8}" type="presParOf" srcId="{D9892EC7-6DD2-154E-B722-B584F3610D65}" destId="{04E09895-078C-0240-95E6-4D224B3F899C}" srcOrd="2" destOrd="0" presId="urn:microsoft.com/office/officeart/2005/8/layout/hProcess6"/>
    <dgm:cxn modelId="{1AED7419-935E-7E48-9211-6F4457F9FA3F}" type="presParOf" srcId="{D9892EC7-6DD2-154E-B722-B584F3610D65}" destId="{EDAF9899-975C-F244-92F7-4C9796C80788}" srcOrd="3" destOrd="0" presId="urn:microsoft.com/office/officeart/2005/8/layout/hProcess6"/>
    <dgm:cxn modelId="{B3D3D9CB-8406-2340-8BBD-361942414D30}" type="presParOf" srcId="{24E6FECD-3594-D346-ABFE-53F46E1F7B68}" destId="{D8C49987-B2E3-4947-9916-93724DCA1237}" srcOrd="1" destOrd="0" presId="urn:microsoft.com/office/officeart/2005/8/layout/hProcess6"/>
    <dgm:cxn modelId="{24664264-750A-5C47-8185-FFA333CAE02A}" type="presParOf" srcId="{24E6FECD-3594-D346-ABFE-53F46E1F7B68}" destId="{6C05AC5E-8947-D54B-AEE5-D6ACA027319A}" srcOrd="2" destOrd="0" presId="urn:microsoft.com/office/officeart/2005/8/layout/hProcess6"/>
    <dgm:cxn modelId="{BD8A7E71-D0E0-5142-86F5-5101EC32B313}" type="presParOf" srcId="{6C05AC5E-8947-D54B-AEE5-D6ACA027319A}" destId="{4B82619D-A31A-FB43-874F-FD9DD640B8CA}" srcOrd="0" destOrd="0" presId="urn:microsoft.com/office/officeart/2005/8/layout/hProcess6"/>
    <dgm:cxn modelId="{8FCBA94F-9ED6-1647-BF2B-F302A99BC18A}" type="presParOf" srcId="{6C05AC5E-8947-D54B-AEE5-D6ACA027319A}" destId="{6471D97E-6B23-8F4A-A491-58A853326E01}" srcOrd="1" destOrd="0" presId="urn:microsoft.com/office/officeart/2005/8/layout/hProcess6"/>
    <dgm:cxn modelId="{8811FA70-E6AA-D940-AD14-9D9C57D0C40F}" type="presParOf" srcId="{6C05AC5E-8947-D54B-AEE5-D6ACA027319A}" destId="{74CE25A5-86AE-314A-A50A-AF16BF06E411}" srcOrd="2" destOrd="0" presId="urn:microsoft.com/office/officeart/2005/8/layout/hProcess6"/>
    <dgm:cxn modelId="{04C4EA23-DDC9-324B-AA95-F44983B4DB29}" type="presParOf" srcId="{6C05AC5E-8947-D54B-AEE5-D6ACA027319A}" destId="{D36E53F4-8FDF-1147-8FFD-E9D6C7523925}" srcOrd="3" destOrd="0" presId="urn:microsoft.com/office/officeart/2005/8/layout/hProcess6"/>
    <dgm:cxn modelId="{C1B60857-BD34-3947-9946-6905C4204687}" type="presParOf" srcId="{24E6FECD-3594-D346-ABFE-53F46E1F7B68}" destId="{2FCB332B-C194-8A45-B80A-78AC250B19D4}" srcOrd="3" destOrd="0" presId="urn:microsoft.com/office/officeart/2005/8/layout/hProcess6"/>
    <dgm:cxn modelId="{1D85D6E5-9612-4441-8606-688147E5ED81}" type="presParOf" srcId="{24E6FECD-3594-D346-ABFE-53F46E1F7B68}" destId="{93B0BDC4-17FF-4446-94EE-6416D45D63B4}" srcOrd="4" destOrd="0" presId="urn:microsoft.com/office/officeart/2005/8/layout/hProcess6"/>
    <dgm:cxn modelId="{DF882E6F-FD21-7940-8C6F-7465E94B1373}" type="presParOf" srcId="{93B0BDC4-17FF-4446-94EE-6416D45D63B4}" destId="{3C57F3C5-2B7A-A044-BFA8-51C8D46A6D03}" srcOrd="0" destOrd="0" presId="urn:microsoft.com/office/officeart/2005/8/layout/hProcess6"/>
    <dgm:cxn modelId="{5EEDDC0F-FE2C-7049-9BD3-BDD294488436}" type="presParOf" srcId="{93B0BDC4-17FF-4446-94EE-6416D45D63B4}" destId="{A0614129-6532-9C44-A0AB-1F7F7AF101B7}" srcOrd="1" destOrd="0" presId="urn:microsoft.com/office/officeart/2005/8/layout/hProcess6"/>
    <dgm:cxn modelId="{C43F9BC8-E4E3-5C48-B2BF-EAD9B51F9C97}" type="presParOf" srcId="{93B0BDC4-17FF-4446-94EE-6416D45D63B4}" destId="{E9795DD2-1227-AC45-8B2A-4DEDF8B2763B}" srcOrd="2" destOrd="0" presId="urn:microsoft.com/office/officeart/2005/8/layout/hProcess6"/>
    <dgm:cxn modelId="{0C893CF5-E7E4-0149-9307-1960C23D9A37}" type="presParOf" srcId="{93B0BDC4-17FF-4446-94EE-6416D45D63B4}" destId="{58E0A2A8-5DF7-4F42-84F5-0E9D5EFE4A18}" srcOrd="3" destOrd="0" presId="urn:microsoft.com/office/officeart/2005/8/layout/hProcess6"/>
    <dgm:cxn modelId="{AB25E82C-9E26-0D42-A686-FF9DFFBFEFF0}" type="presParOf" srcId="{24E6FECD-3594-D346-ABFE-53F46E1F7B68}" destId="{03846009-C6C5-2A42-802A-446E708FD573}" srcOrd="5" destOrd="0" presId="urn:microsoft.com/office/officeart/2005/8/layout/hProcess6"/>
    <dgm:cxn modelId="{7D4D409D-E3FA-F84E-A652-F724D30EF397}" type="presParOf" srcId="{24E6FECD-3594-D346-ABFE-53F46E1F7B68}" destId="{2465DF5D-5BE3-274F-B2DB-52F5C713DC2C}" srcOrd="6" destOrd="0" presId="urn:microsoft.com/office/officeart/2005/8/layout/hProcess6"/>
    <dgm:cxn modelId="{1BE15467-481B-2641-8CBE-40EE71CAC26A}" type="presParOf" srcId="{2465DF5D-5BE3-274F-B2DB-52F5C713DC2C}" destId="{A44C2E3C-F250-C04A-84EA-E1B9BC5F54E2}" srcOrd="0" destOrd="0" presId="urn:microsoft.com/office/officeart/2005/8/layout/hProcess6"/>
    <dgm:cxn modelId="{F12ADFB8-5F2F-D04E-8B0D-5769885D40DC}" type="presParOf" srcId="{2465DF5D-5BE3-274F-B2DB-52F5C713DC2C}" destId="{145E80B5-1AE2-4047-B060-4976C3CB69DB}" srcOrd="1" destOrd="0" presId="urn:microsoft.com/office/officeart/2005/8/layout/hProcess6"/>
    <dgm:cxn modelId="{B352B29C-4D39-D545-85A7-3EC9C77E79A4}" type="presParOf" srcId="{2465DF5D-5BE3-274F-B2DB-52F5C713DC2C}" destId="{3BD2FAEC-08A5-CD4F-B19C-D3F3F887CA8B}" srcOrd="2" destOrd="0" presId="urn:microsoft.com/office/officeart/2005/8/layout/hProcess6"/>
    <dgm:cxn modelId="{BAE2802B-A753-E548-9959-1A7C7F9A2BFE}" type="presParOf" srcId="{2465DF5D-5BE3-274F-B2DB-52F5C713DC2C}" destId="{0E0541B7-CA08-7140-A0C2-772CE70FEDFB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1FF02-5383-CF40-BED5-08419A505B1B}">
      <dsp:nvSpPr>
        <dsp:cNvPr id="0" name=""/>
        <dsp:cNvSpPr/>
      </dsp:nvSpPr>
      <dsp:spPr>
        <a:xfrm>
          <a:off x="444810" y="779147"/>
          <a:ext cx="1760934" cy="15392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50" b="0" kern="1200" dirty="0"/>
            <a:t> Gateway URL </a:t>
          </a:r>
        </a:p>
        <a:p>
          <a:pPr marL="57150" lvl="1" indent="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50" b="0" kern="1200" dirty="0"/>
            <a:t> Devices listed</a:t>
          </a:r>
        </a:p>
      </dsp:txBody>
      <dsp:txXfrm>
        <a:off x="885043" y="1010039"/>
        <a:ext cx="858455" cy="1077494"/>
      </dsp:txXfrm>
    </dsp:sp>
    <dsp:sp modelId="{EDAF9899-975C-F244-92F7-4C9796C80788}">
      <dsp:nvSpPr>
        <dsp:cNvPr id="0" name=""/>
        <dsp:cNvSpPr/>
      </dsp:nvSpPr>
      <dsp:spPr>
        <a:xfrm>
          <a:off x="4576" y="1108553"/>
          <a:ext cx="880467" cy="880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/>
            <a:t>Launch</a:t>
          </a:r>
        </a:p>
      </dsp:txBody>
      <dsp:txXfrm>
        <a:off x="133517" y="1237494"/>
        <a:ext cx="622585" cy="622585"/>
      </dsp:txXfrm>
    </dsp:sp>
    <dsp:sp modelId="{6471D97E-6B23-8F4A-A491-58A853326E01}">
      <dsp:nvSpPr>
        <dsp:cNvPr id="0" name=""/>
        <dsp:cNvSpPr/>
      </dsp:nvSpPr>
      <dsp:spPr>
        <a:xfrm>
          <a:off x="2756036" y="779147"/>
          <a:ext cx="1760934" cy="15392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Session Creation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Metadata and custom tags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Device Tags</a:t>
          </a:r>
        </a:p>
      </dsp:txBody>
      <dsp:txXfrm>
        <a:off x="3196270" y="1010039"/>
        <a:ext cx="858455" cy="1077494"/>
      </dsp:txXfrm>
    </dsp:sp>
    <dsp:sp modelId="{D36E53F4-8FDF-1147-8FFD-E9D6C7523925}">
      <dsp:nvSpPr>
        <dsp:cNvPr id="0" name=""/>
        <dsp:cNvSpPr/>
      </dsp:nvSpPr>
      <dsp:spPr>
        <a:xfrm>
          <a:off x="2315802" y="1108553"/>
          <a:ext cx="880467" cy="880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/>
            <a:t>Session and Metadata</a:t>
          </a:r>
        </a:p>
      </dsp:txBody>
      <dsp:txXfrm>
        <a:off x="2444743" y="1237494"/>
        <a:ext cx="622585" cy="622585"/>
      </dsp:txXfrm>
    </dsp:sp>
    <dsp:sp modelId="{A0614129-6532-9C44-A0AB-1F7F7AF101B7}">
      <dsp:nvSpPr>
        <dsp:cNvPr id="0" name=""/>
        <dsp:cNvSpPr/>
      </dsp:nvSpPr>
      <dsp:spPr>
        <a:xfrm>
          <a:off x="5067262" y="779147"/>
          <a:ext cx="1760934" cy="15392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All Player states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Seek Events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Ads</a:t>
          </a:r>
        </a:p>
      </dsp:txBody>
      <dsp:txXfrm>
        <a:off x="5507496" y="1010039"/>
        <a:ext cx="858455" cy="1077494"/>
      </dsp:txXfrm>
    </dsp:sp>
    <dsp:sp modelId="{58E0A2A8-5DF7-4F42-84F5-0E9D5EFE4A18}">
      <dsp:nvSpPr>
        <dsp:cNvPr id="0" name=""/>
        <dsp:cNvSpPr/>
      </dsp:nvSpPr>
      <dsp:spPr>
        <a:xfrm>
          <a:off x="4627029" y="1108553"/>
          <a:ext cx="880467" cy="880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 dirty="0"/>
            <a:t>Player States</a:t>
          </a:r>
        </a:p>
      </dsp:txBody>
      <dsp:txXfrm>
        <a:off x="4755970" y="1237494"/>
        <a:ext cx="622585" cy="622585"/>
      </dsp:txXfrm>
    </dsp:sp>
    <dsp:sp modelId="{145E80B5-1AE2-4047-B060-4976C3CB69DB}">
      <dsp:nvSpPr>
        <dsp:cNvPr id="0" name=""/>
        <dsp:cNvSpPr/>
      </dsp:nvSpPr>
      <dsp:spPr>
        <a:xfrm>
          <a:off x="7378489" y="779147"/>
          <a:ext cx="1760934" cy="15392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Session Cleanup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EBVS</a:t>
          </a:r>
        </a:p>
        <a:p>
          <a:pPr marL="57150" lvl="1" indent="-57150" algn="l" defTabSz="3778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50" b="0" kern="1200" dirty="0"/>
            <a:t>VSF and VPF</a:t>
          </a:r>
        </a:p>
      </dsp:txBody>
      <dsp:txXfrm>
        <a:off x="7818722" y="1010039"/>
        <a:ext cx="858455" cy="1077494"/>
      </dsp:txXfrm>
    </dsp:sp>
    <dsp:sp modelId="{0E0541B7-CA08-7140-A0C2-772CE70FEDFB}">
      <dsp:nvSpPr>
        <dsp:cNvPr id="0" name=""/>
        <dsp:cNvSpPr/>
      </dsp:nvSpPr>
      <dsp:spPr>
        <a:xfrm>
          <a:off x="6938255" y="1108553"/>
          <a:ext cx="880467" cy="8804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50" b="1" kern="1200"/>
        </a:p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50" b="1" kern="1200"/>
            <a:t>Session </a:t>
          </a:r>
          <a:r>
            <a:rPr lang="en-US" sz="850" b="1" kern="1200" dirty="0"/>
            <a:t>cleanup and Errors</a:t>
          </a:r>
        </a:p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50" b="1" kern="1200" dirty="0"/>
        </a:p>
      </dsp:txBody>
      <dsp:txXfrm>
        <a:off x="7067196" y="1237494"/>
        <a:ext cx="622585" cy="6225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3A8A7-6250-9B42-8EDC-5A0E81E4DD56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C12D-4EBF-6F4D-B344-32643B7C2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7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62DD9-FB0B-DD43-B811-E50510CEE3B7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A06C5-5B73-E841-869F-E506A55D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5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1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94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3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6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10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94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1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4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86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A06C5-5B73-E841-869F-E506A55D11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itleBkgd_1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54655" y="-324618"/>
            <a:ext cx="9292176" cy="2323713"/>
          </a:xfrm>
        </p:spPr>
        <p:txBody>
          <a:bodyPr>
            <a:noAutofit/>
          </a:bodyPr>
          <a:lstStyle>
            <a:lvl1pPr marL="0" indent="0">
              <a:buNone/>
              <a:defRPr sz="14500" b="1" cap="all">
                <a:solidFill>
                  <a:schemeClr val="tx1">
                    <a:lumMod val="90000"/>
                    <a:lumOff val="10000"/>
                    <a:alpha val="7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8" name="Picture 7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555" y="4476116"/>
            <a:ext cx="1770945" cy="26337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21919" y="361211"/>
            <a:ext cx="8715601" cy="120513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Bkgd_1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-1"/>
            <a:ext cx="7015869" cy="514350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818816"/>
            <a:ext cx="7196437" cy="1404471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4000" b="1" kern="1200" cap="all" baseline="0">
                <a:solidFill>
                  <a:schemeClr val="bg1">
                    <a:alpha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pic>
        <p:nvPicPr>
          <p:cNvPr id="10" name="Picture 9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6" cy="173736"/>
          </a:xfrm>
          <a:prstGeom prst="rect">
            <a:avLst/>
          </a:prstGeom>
        </p:spPr>
      </p:pic>
      <p:sp>
        <p:nvSpPr>
          <p:cNvPr id="9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2058056"/>
            <a:ext cx="6593948" cy="99504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265928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Bkgd_7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-1"/>
            <a:ext cx="7015869" cy="5143501"/>
          </a:xfrm>
          <a:prstGeom prst="rect">
            <a:avLst/>
          </a:prstGeom>
          <a:solidFill>
            <a:schemeClr val="accent3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818816"/>
            <a:ext cx="7196437" cy="1404471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4000" b="1" kern="1200" cap="all" baseline="0">
                <a:solidFill>
                  <a:schemeClr val="bg1">
                    <a:alpha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pic>
        <p:nvPicPr>
          <p:cNvPr id="11" name="Picture 10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6" cy="173736"/>
          </a:xfrm>
          <a:prstGeom prst="rect">
            <a:avLst/>
          </a:prstGeom>
        </p:spPr>
      </p:pic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2058056"/>
            <a:ext cx="6593948" cy="99504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982894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-1"/>
            <a:ext cx="7015869" cy="514350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818816"/>
            <a:ext cx="7196437" cy="1404471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4000" b="1" kern="1200" cap="all" baseline="0">
                <a:solidFill>
                  <a:schemeClr val="accent2">
                    <a:alpha val="53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pic>
        <p:nvPicPr>
          <p:cNvPr id="13" name="Picture 12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6" cy="173736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2058056"/>
            <a:ext cx="6593948" cy="99504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800335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44000" cy="1063229"/>
          </a:xfrm>
          <a:prstGeom prst="rect">
            <a:avLst/>
          </a:prstGeom>
          <a:solidFill>
            <a:schemeClr val="tx1">
              <a:lumMod val="10000"/>
              <a:lumOff val="9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73328"/>
            <a:ext cx="8229600" cy="299176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9292176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35826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1063229"/>
            <a:ext cx="914400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9144000" cy="1063229"/>
          </a:xfrm>
          <a:prstGeom prst="rect">
            <a:avLst/>
          </a:prstGeom>
          <a:solidFill>
            <a:schemeClr val="tx1">
              <a:lumMod val="10000"/>
              <a:lumOff val="9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063229"/>
            <a:ext cx="914400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C4C4C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73328"/>
            <a:ext cx="8229600" cy="299176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42306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2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Crop_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3074"/>
            <a:ext cx="9144000" cy="1490426"/>
          </a:xfrm>
          <a:prstGeom prst="rect">
            <a:avLst/>
          </a:prstGeom>
        </p:spPr>
      </p:pic>
      <p:sp>
        <p:nvSpPr>
          <p:cNvPr id="24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5159806" y="1359096"/>
            <a:ext cx="3266902" cy="2158497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9292176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35826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151212" y="486965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F2B4D-6B12-4EDF-87BB-2B55CECB6611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0" y="4869656"/>
            <a:ext cx="91440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©2016 Conviva. All Rights Reserved.</a:t>
            </a:r>
          </a:p>
        </p:txBody>
      </p:sp>
      <p:pic>
        <p:nvPicPr>
          <p:cNvPr id="30" name="Picture 29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59097"/>
            <a:ext cx="4702606" cy="2158497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3936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Crop_1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53074"/>
            <a:ext cx="9144000" cy="1490426"/>
          </a:xfrm>
          <a:prstGeom prst="rect">
            <a:avLst/>
          </a:prstGeom>
        </p:spPr>
      </p:pic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9292176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35826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51212" y="486965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F2B4D-6B12-4EDF-87BB-2B55CECB6611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0" y="4869656"/>
            <a:ext cx="91440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©2016 Conviva. All Rights Reserved.</a:t>
            </a:r>
          </a:p>
        </p:txBody>
      </p:sp>
      <p:pic>
        <p:nvPicPr>
          <p:cNvPr id="28" name="Picture 27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1359097"/>
            <a:ext cx="8190047" cy="2158497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4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1055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ageCrop_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37"/>
            <a:ext cx="9144000" cy="2576513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1482999"/>
            <a:ext cx="9137521" cy="1381367"/>
          </a:xfrm>
        </p:spPr>
        <p:txBody>
          <a:bodyPr anchor="b">
            <a:noAutofit/>
          </a:bodyPr>
          <a:lstStyle>
            <a:lvl1pPr marL="0" indent="0" algn="ctr">
              <a:buNone/>
              <a:defRPr sz="10000" b="1" cap="all">
                <a:solidFill>
                  <a:schemeClr val="bg1">
                    <a:lumMod val="50000"/>
                    <a:alpha val="14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1539113"/>
            <a:ext cx="8229601" cy="1044442"/>
          </a:xfrm>
          <a:effectLst>
            <a:glow rad="101600">
              <a:schemeClr val="tx1">
                <a:alpha val="88000"/>
              </a:schemeClr>
            </a:glow>
            <a:softEdge rad="292100"/>
          </a:effectLst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200">
                <a:solidFill>
                  <a:schemeClr val="bg1"/>
                </a:solidFill>
                <a:effectLst>
                  <a:glow rad="76200">
                    <a:schemeClr val="tx1">
                      <a:lumMod val="90000"/>
                      <a:lumOff val="10000"/>
                      <a:alpha val="1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Can Be 2 Lines Long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2566277"/>
            <a:ext cx="914400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626285"/>
            <a:ext cx="8229600" cy="2177303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  <a:defRPr sz="1800" baseline="0">
                <a:solidFill>
                  <a:srgbClr val="737373"/>
                </a:solidFill>
              </a:defRPr>
            </a:lvl1pPr>
            <a:lvl2pPr marL="457200" indent="0" algn="ctr">
              <a:buClr>
                <a:schemeClr val="tx2"/>
              </a:buClr>
              <a:buSzPct val="80000"/>
              <a:buNone/>
              <a:defRPr>
                <a:solidFill>
                  <a:schemeClr val="tx1"/>
                </a:solidFill>
              </a:defRPr>
            </a:lvl2pPr>
            <a:lvl3pPr algn="ctr"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3pPr>
            <a:lvl4pPr algn="ctr"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4pPr>
            <a:lvl5pPr algn="ctr"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</a:t>
            </a:r>
            <a:br>
              <a:rPr lang="en-US" dirty="0"/>
            </a:br>
            <a:r>
              <a:rPr lang="en-US" dirty="0"/>
              <a:t>Bullet Line Copy 1</a:t>
            </a:r>
            <a:br>
              <a:rPr lang="en-US" dirty="0"/>
            </a:br>
            <a:r>
              <a:rPr lang="en-US" dirty="0"/>
              <a:t>Bullet Line Copy 2</a:t>
            </a:r>
          </a:p>
        </p:txBody>
      </p:sp>
    </p:spTree>
    <p:extLst>
      <p:ext uri="{BB962C8B-B14F-4D97-AF65-F5344CB8AC3E}">
        <p14:creationId xmlns:p14="http://schemas.microsoft.com/office/powerpoint/2010/main" val="2529662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9292176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35826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ImageCrop_6.png"/>
          <p:cNvPicPr>
            <a:picLocks noChangeAspect="1"/>
          </p:cNvPicPr>
          <p:nvPr userDrawn="1"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4559"/>
            <a:ext cx="9144000" cy="4078941"/>
          </a:xfrm>
          <a:prstGeom prst="rect">
            <a:avLst/>
          </a:prstGeom>
        </p:spPr>
      </p:pic>
      <p:sp>
        <p:nvSpPr>
          <p:cNvPr id="9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784447" y="1538942"/>
            <a:ext cx="7575107" cy="322476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51212" y="486965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F2B4D-6B12-4EDF-87BB-2B55CECB6611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7" name="Picture 16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9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4432373" y="-252139"/>
            <a:ext cx="4705147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pic>
        <p:nvPicPr>
          <p:cNvPr id="7" name="Picture 6" descr="ImageCrop_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9144" cy="51435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876300" y="1360800"/>
            <a:ext cx="3819466" cy="3394472"/>
          </a:xfrm>
        </p:spPr>
        <p:txBody>
          <a:bodyPr anchor="ctr"/>
          <a:lstStyle>
            <a:lvl1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1pPr>
            <a:lvl2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2pPr>
            <a:lvl3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3pPr>
            <a:lvl4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4pPr>
            <a:lvl5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866658" y="1525588"/>
            <a:ext cx="2816225" cy="2330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756379" y="228775"/>
            <a:ext cx="4387621" cy="834454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579144" y="4681134"/>
            <a:ext cx="2168876" cy="4623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tleBkgd_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58952"/>
            <a:ext cx="9325412" cy="2003143"/>
          </a:xfrm>
        </p:spPr>
        <p:txBody>
          <a:bodyPr>
            <a:noAutofit/>
          </a:bodyPr>
          <a:lstStyle>
            <a:lvl1pPr marL="0" indent="0" algn="r">
              <a:buNone/>
              <a:defRPr sz="14500" b="1" cap="all">
                <a:solidFill>
                  <a:srgbClr val="333333">
                    <a:alpha val="7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8" name="Picture 7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801" y="4476116"/>
            <a:ext cx="1770945" cy="26337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0" y="469202"/>
            <a:ext cx="8818275" cy="1205132"/>
          </a:xfrm>
        </p:spPr>
        <p:txBody>
          <a:bodyPr anchor="ctr">
            <a:noAutofit/>
          </a:bodyPr>
          <a:lstStyle>
            <a:lvl1pPr algn="r"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1101787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H="1">
            <a:off x="3585682" y="4829840"/>
            <a:ext cx="993462" cy="313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ageCrop_7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396" y="0"/>
            <a:ext cx="4579144" cy="5143500"/>
          </a:xfrm>
          <a:prstGeom prst="rect">
            <a:avLst/>
          </a:prstGeom>
        </p:spPr>
      </p:pic>
      <p:sp>
        <p:nvSpPr>
          <p:cNvPr id="19" name="Chart Placeholder 19"/>
          <p:cNvSpPr>
            <a:spLocks noGrp="1"/>
          </p:cNvSpPr>
          <p:nvPr>
            <p:ph type="chart" sz="quarter" idx="22" hasCustomPrompt="1"/>
          </p:nvPr>
        </p:nvSpPr>
        <p:spPr>
          <a:xfrm>
            <a:off x="5445982" y="1406525"/>
            <a:ext cx="2816225" cy="2330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01695" y="1360800"/>
            <a:ext cx="3819466" cy="3394472"/>
          </a:xfrm>
        </p:spPr>
        <p:txBody>
          <a:bodyPr anchor="ctr"/>
          <a:lstStyle>
            <a:lvl1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1pPr>
            <a:lvl2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2pPr>
            <a:lvl3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3pPr>
            <a:lvl4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4pPr>
            <a:lvl5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-135751" y="-252139"/>
            <a:ext cx="4705147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8255" y="228775"/>
            <a:ext cx="4387621" cy="834454"/>
          </a:xfrm>
        </p:spPr>
        <p:txBody>
          <a:bodyPr anchor="ctr">
            <a:noAutofit/>
          </a:bodyPr>
          <a:lstStyle>
            <a:lvl1pPr algn="l">
              <a:lnSpc>
                <a:spcPct val="90000"/>
              </a:lnSpc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0" name="Picture 9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3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7349301" cy="1063229"/>
          </a:xfrm>
          <a:prstGeom prst="rect">
            <a:avLst/>
          </a:prstGeom>
          <a:solidFill>
            <a:schemeClr val="tx1">
              <a:lumMod val="10000"/>
              <a:lumOff val="9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063229"/>
            <a:ext cx="914400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4138705" y="2054412"/>
            <a:ext cx="2601477" cy="2152744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pic>
        <p:nvPicPr>
          <p:cNvPr id="16" name="Picture 15" descr="ImageCrop_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869" y="0"/>
            <a:ext cx="2155031" cy="51435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1063229"/>
            <a:ext cx="7015869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1695" y="1360800"/>
            <a:ext cx="3819466" cy="3394472"/>
          </a:xfrm>
        </p:spPr>
        <p:txBody>
          <a:bodyPr anchor="ctr"/>
          <a:lstStyle>
            <a:lvl1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1pPr>
            <a:lvl2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2pPr>
            <a:lvl3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3pPr>
            <a:lvl4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4pPr>
            <a:lvl5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244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136446" y="0"/>
            <a:ext cx="7015869" cy="1063229"/>
          </a:xfrm>
          <a:prstGeom prst="rect">
            <a:avLst/>
          </a:prstGeom>
          <a:solidFill>
            <a:schemeClr val="tx1">
              <a:lumMod val="10000"/>
              <a:lumOff val="9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981791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38141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136445" y="1063229"/>
            <a:ext cx="701587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44886" y="1592388"/>
            <a:ext cx="6392820" cy="3016965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ImageCrop_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40" y="0"/>
            <a:ext cx="21550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92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6551707" y="1935645"/>
            <a:ext cx="2271058" cy="2330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44886" y="1592388"/>
            <a:ext cx="3897643" cy="3016965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136446" y="0"/>
            <a:ext cx="7015869" cy="1063229"/>
          </a:xfrm>
          <a:prstGeom prst="rect">
            <a:avLst/>
          </a:prstGeom>
          <a:solidFill>
            <a:schemeClr val="tx1">
              <a:lumMod val="10000"/>
              <a:lumOff val="90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981791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38141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136445" y="1063229"/>
            <a:ext cx="701587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mageCrop_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40" y="0"/>
            <a:ext cx="21550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96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63229"/>
            <a:ext cx="9144000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4138705" y="2054412"/>
            <a:ext cx="2601477" cy="2152744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86476" y="1360800"/>
            <a:ext cx="3528112" cy="3394472"/>
          </a:xfrm>
        </p:spPr>
        <p:txBody>
          <a:bodyPr anchor="ctr"/>
          <a:lstStyle>
            <a:lvl1pPr>
              <a:buClr>
                <a:schemeClr val="accent3"/>
              </a:buClr>
              <a:buSzPct val="80000"/>
              <a:defRPr sz="2000">
                <a:solidFill>
                  <a:srgbClr val="737373"/>
                </a:solidFill>
              </a:defRPr>
            </a:lvl1pPr>
            <a:lvl2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2pPr>
            <a:lvl3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3pPr>
            <a:lvl4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4pPr>
            <a:lvl5pPr>
              <a:buClr>
                <a:schemeClr val="accent3"/>
              </a:buClr>
              <a:buSzPct val="80000"/>
              <a:defRPr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 descr="ImageCrop_9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869" y="0"/>
            <a:ext cx="2155031" cy="5143500"/>
          </a:xfrm>
          <a:prstGeom prst="rect">
            <a:avLst/>
          </a:prstGeom>
        </p:spPr>
      </p:pic>
      <p:sp>
        <p:nvSpPr>
          <p:cNvPr id="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5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27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44886" y="1592388"/>
            <a:ext cx="6392820" cy="3016965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981791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141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ImageCrop_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40" y="0"/>
            <a:ext cx="21550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0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6551707" y="1935645"/>
            <a:ext cx="2271058" cy="23304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737373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44886" y="1592388"/>
            <a:ext cx="3897643" cy="3016965"/>
          </a:xfrm>
        </p:spPr>
        <p:txBody>
          <a:bodyPr/>
          <a:lstStyle>
            <a:lvl1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800"/>
              </a:spcAft>
              <a:buClr>
                <a:schemeClr val="accent3"/>
              </a:buClr>
              <a:buSzPct val="80000"/>
              <a:defRPr sz="16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1981791" y="-252139"/>
            <a:ext cx="7170524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141" y="189331"/>
            <a:ext cx="6714173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ImageCrop_8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40" y="0"/>
            <a:ext cx="21550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7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Crop_5B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06323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73328"/>
            <a:ext cx="8229600" cy="299176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800">
                <a:solidFill>
                  <a:srgbClr val="737373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-154656" y="-252139"/>
            <a:ext cx="9306543" cy="1539648"/>
          </a:xfrm>
        </p:spPr>
        <p:txBody>
          <a:bodyPr>
            <a:noAutofit/>
          </a:bodyPr>
          <a:lstStyle>
            <a:lvl1pPr marL="0" indent="0">
              <a:buNone/>
              <a:defRPr sz="10000" b="1" cap="all">
                <a:solidFill>
                  <a:srgbClr val="E1E1E1">
                    <a:alpha val="50000"/>
                  </a:srgb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1695" y="189331"/>
            <a:ext cx="8850192" cy="873897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1063229"/>
            <a:ext cx="9151887" cy="232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4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Bkgd_7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3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51900" y="122722"/>
            <a:ext cx="6356424" cy="4673671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9" name="Picture 8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83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1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51900" y="122722"/>
            <a:ext cx="6356424" cy="4673671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3" name="Picture 12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03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739487"/>
            <a:ext cx="2009588" cy="404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itleBkgd_3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20" y="4476116"/>
            <a:ext cx="1770945" cy="26337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74594" y="731985"/>
            <a:ext cx="4350047" cy="2407757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4214735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8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8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51900" y="122722"/>
            <a:ext cx="6356424" cy="4673671"/>
          </a:xfrm>
          <a:prstGeom prst="rect">
            <a:avLst/>
          </a:prstGeom>
          <a:solidFill>
            <a:schemeClr val="accent3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4" name="Picture 13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6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1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651900" y="122722"/>
            <a:ext cx="6356424" cy="4673671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3" name="Picture 12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04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Bkgd_7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3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6225" y="0"/>
            <a:ext cx="6627773" cy="5143500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9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1" name="Picture 10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24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1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6226" y="0"/>
            <a:ext cx="6627774" cy="5143500"/>
          </a:xfrm>
          <a:prstGeom prst="rect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3" name="Picture 12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0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8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6226" y="0"/>
            <a:ext cx="6627774" cy="5143500"/>
          </a:xfrm>
          <a:prstGeom prst="rect">
            <a:avLst/>
          </a:prstGeom>
          <a:solidFill>
            <a:schemeClr val="accent3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pic>
        <p:nvPicPr>
          <p:cNvPr id="13" name="Picture 12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3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Bkgd_12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6226" y="0"/>
            <a:ext cx="6627774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16226" y="0"/>
            <a:ext cx="6627774" cy="5143500"/>
          </a:xfrm>
          <a:prstGeom prst="rect">
            <a:avLst/>
          </a:prstGeom>
          <a:solidFill>
            <a:schemeClr val="accent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0859" y="2177309"/>
            <a:ext cx="2295367" cy="285765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80000"/>
              <a:defRPr sz="1600" baseline="0">
                <a:solidFill>
                  <a:srgbClr val="737373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SzPct val="80000"/>
              <a:defRPr sz="1600">
                <a:solidFill>
                  <a:srgbClr val="4C4C4C"/>
                </a:solidFill>
              </a:defRPr>
            </a:lvl5pPr>
          </a:lstStyle>
          <a:p>
            <a:pPr lvl="0"/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</p:txBody>
      </p:sp>
      <p:sp>
        <p:nvSpPr>
          <p:cNvPr id="16" name="Chart Placeholder 19"/>
          <p:cNvSpPr>
            <a:spLocks noGrp="1"/>
          </p:cNvSpPr>
          <p:nvPr>
            <p:ph type="chart" sz="quarter" idx="20" hasCustomPrompt="1"/>
          </p:nvPr>
        </p:nvSpPr>
        <p:spPr>
          <a:xfrm>
            <a:off x="3215287" y="686402"/>
            <a:ext cx="5229650" cy="354631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or Graphic</a:t>
            </a:r>
          </a:p>
        </p:txBody>
      </p:sp>
      <p:sp>
        <p:nvSpPr>
          <p:cNvPr id="10" name="Title 10"/>
          <p:cNvSpPr>
            <a:spLocks noGrp="1"/>
          </p:cNvSpPr>
          <p:nvPr>
            <p:ph type="title" hasCustomPrompt="1"/>
          </p:nvPr>
        </p:nvSpPr>
        <p:spPr>
          <a:xfrm>
            <a:off x="220859" y="260331"/>
            <a:ext cx="2295367" cy="1822313"/>
          </a:xfrm>
        </p:spPr>
        <p:txBody>
          <a:bodyPr anchor="b">
            <a:noAutofit/>
          </a:bodyPr>
          <a:lstStyle>
            <a:lvl1pPr algn="l">
              <a:defRPr sz="32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13" name="Picture 12" descr="ConvivaLogo_FNL_All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0637"/>
            <a:ext cx="813816" cy="1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84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739487"/>
            <a:ext cx="2009588" cy="404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itleBkgd_4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20" y="4476116"/>
            <a:ext cx="1770945" cy="26337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374595" y="802986"/>
            <a:ext cx="4471568" cy="298364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</p:spTree>
    <p:extLst>
      <p:ext uri="{BB962C8B-B14F-4D97-AF65-F5344CB8AC3E}">
        <p14:creationId xmlns:p14="http://schemas.microsoft.com/office/powerpoint/2010/main" val="254496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9487"/>
            <a:ext cx="9144000" cy="4040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026686"/>
            <a:ext cx="9324569" cy="2862322"/>
          </a:xfrm>
        </p:spPr>
        <p:txBody>
          <a:bodyPr wrap="non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0000" b="1" kern="1200" cap="all" baseline="0">
                <a:solidFill>
                  <a:schemeClr val="bg1">
                    <a:alpha val="8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2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1996797"/>
            <a:ext cx="8722080" cy="120513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  <p:pic>
        <p:nvPicPr>
          <p:cNvPr id="10" name="Picture 9" descr="ConvivaLogo_FNL_All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5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47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739487"/>
            <a:ext cx="9144000" cy="404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026686"/>
            <a:ext cx="9324569" cy="2862322"/>
          </a:xfrm>
        </p:spPr>
        <p:txBody>
          <a:bodyPr wrap="non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0000" b="1" kern="1200" cap="all" baseline="0">
                <a:solidFill>
                  <a:schemeClr val="bg1">
                    <a:alpha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1996797"/>
            <a:ext cx="8722080" cy="120513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  <p:pic>
        <p:nvPicPr>
          <p:cNvPr id="8" name="Picture 7" descr="ConvivaLogo_FNL_All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5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89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739487"/>
            <a:ext cx="9144000" cy="4040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8" y="1026686"/>
            <a:ext cx="9324568" cy="2862322"/>
          </a:xfrm>
        </p:spPr>
        <p:txBody>
          <a:bodyPr wrap="non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0000" b="1" kern="1200" cap="all" baseline="0">
                <a:solidFill>
                  <a:srgbClr val="2C1224">
                    <a:alpha val="85000"/>
                  </a:srgb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15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1996797"/>
            <a:ext cx="8722080" cy="120513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  <p:pic>
        <p:nvPicPr>
          <p:cNvPr id="6" name="Picture 5" descr="ConvivaLogo_FNL_All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5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46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39487"/>
            <a:ext cx="9144000" cy="40401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026686"/>
            <a:ext cx="9324569" cy="2862322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20000" b="1" kern="1200" cap="all" baseline="0">
                <a:solidFill>
                  <a:schemeClr val="bg1">
                    <a:alpha val="20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6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1996797"/>
            <a:ext cx="8722080" cy="1205132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  <p:pic>
        <p:nvPicPr>
          <p:cNvPr id="7" name="Picture 6" descr="ConvivaLogo_FNL_All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5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3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itleBkgd_7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" y="-1"/>
            <a:ext cx="7015869" cy="5143501"/>
          </a:xfrm>
          <a:prstGeom prst="rect">
            <a:avLst/>
          </a:prstGeom>
          <a:solidFill>
            <a:schemeClr val="bg2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-180569" y="1818816"/>
            <a:ext cx="7196437" cy="1404471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4000" b="1" kern="1200" cap="all" baseline="0">
                <a:solidFill>
                  <a:schemeClr val="bg1">
                    <a:alpha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4" name="Title 10"/>
          <p:cNvSpPr>
            <a:spLocks noGrp="1"/>
          </p:cNvSpPr>
          <p:nvPr>
            <p:ph type="title" hasCustomPrompt="1"/>
          </p:nvPr>
        </p:nvSpPr>
        <p:spPr>
          <a:xfrm>
            <a:off x="421920" y="2058056"/>
            <a:ext cx="6593948" cy="995044"/>
          </a:xfrm>
        </p:spPr>
        <p:txBody>
          <a:bodyPr anchor="t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Title Treatment</a:t>
            </a:r>
          </a:p>
        </p:txBody>
      </p:sp>
      <p:pic>
        <p:nvPicPr>
          <p:cNvPr id="10" name="Picture 9" descr="ConvivaLogo_FN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062" y="4759931"/>
            <a:ext cx="1168226" cy="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14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6450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/>
              <a:t>Click to edit Master text styles.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 non </a:t>
            </a:r>
            <a:r>
              <a:rPr lang="en-US" dirty="0" err="1"/>
              <a:t>imperdiet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51212" y="4869656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F2B4D-6B12-4EDF-87BB-2B55CECB6611}" type="slidenum"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pPr/>
              <a:t>‹#›</a:t>
            </a:fld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0" y="4869656"/>
            <a:ext cx="91440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©2018 Conviva. All Rights Reserved.</a:t>
            </a:r>
          </a:p>
        </p:txBody>
      </p:sp>
      <p:pic>
        <p:nvPicPr>
          <p:cNvPr id="9" name="Picture 8" descr="ConvivaLogo_FNL.png"/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311" y="4891393"/>
            <a:ext cx="812097" cy="1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67" r:id="rId2"/>
    <p:sldLayoutId id="2147493468" r:id="rId3"/>
    <p:sldLayoutId id="2147493469" r:id="rId4"/>
    <p:sldLayoutId id="2147493470" r:id="rId5"/>
    <p:sldLayoutId id="2147493471" r:id="rId6"/>
    <p:sldLayoutId id="2147493472" r:id="rId7"/>
    <p:sldLayoutId id="2147493473" r:id="rId8"/>
    <p:sldLayoutId id="2147493494" r:id="rId9"/>
    <p:sldLayoutId id="2147493495" r:id="rId10"/>
    <p:sldLayoutId id="2147493497" r:id="rId11"/>
    <p:sldLayoutId id="2147493496" r:id="rId12"/>
    <p:sldLayoutId id="2147493457" r:id="rId13"/>
    <p:sldLayoutId id="2147493489" r:id="rId14"/>
    <p:sldLayoutId id="2147493476" r:id="rId15"/>
    <p:sldLayoutId id="2147493487" r:id="rId16"/>
    <p:sldLayoutId id="2147493475" r:id="rId17"/>
    <p:sldLayoutId id="2147493492" r:id="rId18"/>
    <p:sldLayoutId id="2147493477" r:id="rId19"/>
    <p:sldLayoutId id="2147493482" r:id="rId20"/>
    <p:sldLayoutId id="2147493480" r:id="rId21"/>
    <p:sldLayoutId id="2147493481" r:id="rId22"/>
    <p:sldLayoutId id="2147493491" r:id="rId23"/>
    <p:sldLayoutId id="2147493504" r:id="rId24"/>
    <p:sldLayoutId id="2147493505" r:id="rId25"/>
    <p:sldLayoutId id="2147493506" r:id="rId26"/>
    <p:sldLayoutId id="2147493499" r:id="rId27"/>
    <p:sldLayoutId id="2147493507" r:id="rId28"/>
    <p:sldLayoutId id="2147493511" r:id="rId29"/>
    <p:sldLayoutId id="2147493512" r:id="rId30"/>
    <p:sldLayoutId id="2147493513" r:id="rId31"/>
    <p:sldLayoutId id="2147493514" r:id="rId32"/>
    <p:sldLayoutId id="2147493515" r:id="rId33"/>
    <p:sldLayoutId id="2147493516" r:id="rId34"/>
    <p:sldLayoutId id="2147493517" r:id="rId35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Century gothic"/>
          <a:ea typeface="+mj-ea"/>
          <a:cs typeface="Century gothic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3"/>
        </a:buClr>
        <a:buSzTx/>
        <a:buFont typeface="Arial"/>
        <a:buChar char="•"/>
        <a:tabLst/>
        <a:defRPr sz="1800" kern="1200">
          <a:solidFill>
            <a:srgbClr val="737373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800"/>
        </a:spcAft>
        <a:buClr>
          <a:schemeClr val="accent3"/>
        </a:buClr>
        <a:buFont typeface="Arial"/>
        <a:buChar char="–"/>
        <a:defRPr sz="1800" kern="1200">
          <a:solidFill>
            <a:srgbClr val="737373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800"/>
        </a:spcAft>
        <a:buClr>
          <a:schemeClr val="accent3"/>
        </a:buClr>
        <a:buFont typeface="Arial"/>
        <a:buChar char="•"/>
        <a:defRPr sz="1800" kern="1200">
          <a:solidFill>
            <a:srgbClr val="737373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800"/>
        </a:spcAft>
        <a:buClr>
          <a:schemeClr val="accent3"/>
        </a:buClr>
        <a:buFont typeface="Arial"/>
        <a:buChar char="–"/>
        <a:defRPr sz="1800" kern="1200">
          <a:solidFill>
            <a:srgbClr val="737373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800"/>
        </a:spcAft>
        <a:buClr>
          <a:schemeClr val="accent3"/>
        </a:buClr>
        <a:buFont typeface="Arial"/>
        <a:buChar char="»"/>
        <a:defRPr sz="1800" kern="1200">
          <a:solidFill>
            <a:srgbClr val="737373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ouchstone.conviva.com/source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594" y="802986"/>
            <a:ext cx="4980324" cy="2983642"/>
          </a:xfrm>
        </p:spPr>
        <p:txBody>
          <a:bodyPr/>
          <a:lstStyle/>
          <a:p>
            <a:r>
              <a:rPr lang="en-US" sz="2000" dirty="0"/>
              <a:t>Professional Services</a:t>
            </a:r>
            <a:br>
              <a:rPr lang="en-US" dirty="0"/>
            </a:br>
            <a:r>
              <a:rPr lang="en-US" dirty="0"/>
              <a:t>TOUCHSTONE VALIDATION</a:t>
            </a:r>
          </a:p>
        </p:txBody>
      </p:sp>
    </p:spTree>
    <p:extLst>
      <p:ext uri="{BB962C8B-B14F-4D97-AF65-F5344CB8AC3E}">
        <p14:creationId xmlns:p14="http://schemas.microsoft.com/office/powerpoint/2010/main" val="983107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063228"/>
            <a:ext cx="6778751" cy="3764804"/>
          </a:xfrm>
        </p:spPr>
        <p:txBody>
          <a:bodyPr>
            <a:noAutofit/>
          </a:bodyPr>
          <a:lstStyle/>
          <a:p>
            <a:r>
              <a:rPr lang="en-US" sz="1500" b="1" dirty="0"/>
              <a:t>Video Playback Failure</a:t>
            </a:r>
          </a:p>
          <a:p>
            <a:pPr lvl="1"/>
            <a:r>
              <a:rPr lang="en-US" sz="1500" dirty="0"/>
              <a:t>Play a video, during midstream, </a:t>
            </a:r>
            <a:r>
              <a:rPr lang="en-US" sz="1500" b="1" dirty="0"/>
              <a:t>blacklist</a:t>
            </a:r>
            <a:r>
              <a:rPr lang="en-US" sz="1500" dirty="0"/>
              <a:t> the host URL using any proxy tool. If player throws an error, same error should be visible on </a:t>
            </a:r>
            <a:r>
              <a:rPr lang="en-US" sz="1500" b="1" dirty="0"/>
              <a:t>touchstone player states </a:t>
            </a:r>
            <a:r>
              <a:rPr lang="en-US" sz="1500" dirty="0"/>
              <a:t>and if the player cannot resume playback, then session should be terminated and </a:t>
            </a:r>
            <a:r>
              <a:rPr lang="en-US" sz="1500" b="1" dirty="0"/>
              <a:t>Video Playback Failure</a:t>
            </a:r>
            <a:r>
              <a:rPr lang="en-US" sz="1500" dirty="0"/>
              <a:t> should be the session status.</a:t>
            </a:r>
            <a:endParaRPr lang="en-US" sz="1500" b="1" dirty="0"/>
          </a:p>
          <a:p>
            <a:r>
              <a:rPr lang="en-US" sz="1500" b="1" dirty="0"/>
              <a:t>Video Start Failure</a:t>
            </a:r>
          </a:p>
          <a:p>
            <a:pPr lvl="1"/>
            <a:r>
              <a:rPr lang="en-US" sz="1500" dirty="0"/>
              <a:t>After the player </a:t>
            </a:r>
            <a:r>
              <a:rPr lang="en-US" sz="1500" dirty="0" err="1"/>
              <a:t>reportes</a:t>
            </a:r>
            <a:r>
              <a:rPr lang="en-US" sz="1500" dirty="0"/>
              <a:t> an error, try playing the same video again. Since the host was previously blacklisted, the new video should buffer (may or may not) and fail with session status as </a:t>
            </a:r>
            <a:r>
              <a:rPr lang="en-US" sz="1500" b="1" dirty="0"/>
              <a:t>Video Start Failure </a:t>
            </a:r>
            <a:r>
              <a:rPr lang="en-US" sz="1500" dirty="0"/>
              <a:t>without any play state reported.</a:t>
            </a:r>
            <a:endParaRPr lang="en-US" sz="1500" b="1" dirty="0"/>
          </a:p>
          <a:p>
            <a:endParaRPr lang="en-US" sz="1500" b="1" dirty="0"/>
          </a:p>
          <a:p>
            <a:pPr marL="0" indent="0">
              <a:buNone/>
            </a:pPr>
            <a:endParaRPr lang="en-US" sz="1500" b="1" dirty="0"/>
          </a:p>
          <a:p>
            <a:endParaRPr lang="en-US" sz="15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Session Cleanup and Errors</a:t>
            </a:r>
          </a:p>
        </p:txBody>
      </p:sp>
    </p:spTree>
    <p:extLst>
      <p:ext uri="{BB962C8B-B14F-4D97-AF65-F5344CB8AC3E}">
        <p14:creationId xmlns:p14="http://schemas.microsoft.com/office/powerpoint/2010/main" val="356475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8083" y="2791457"/>
            <a:ext cx="4164006" cy="1516035"/>
            <a:chOff x="-21774" y="1383281"/>
            <a:chExt cx="7568387" cy="1516035"/>
          </a:xfrm>
        </p:grpSpPr>
        <p:sp>
          <p:nvSpPr>
            <p:cNvPr id="3" name="Text Placeholder 1"/>
            <p:cNvSpPr txBox="1">
              <a:spLocks/>
            </p:cNvSpPr>
            <p:nvPr/>
          </p:nvSpPr>
          <p:spPr>
            <a:xfrm>
              <a:off x="0" y="1405053"/>
              <a:ext cx="7546613" cy="1494263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SzTx/>
                <a:buFont typeface="Arial"/>
                <a:buChar char="•"/>
                <a:tabLst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–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•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–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»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000" b="1" dirty="0">
                  <a:solidFill>
                    <a:schemeClr val="bg1">
                      <a:lumMod val="50000"/>
                    </a:schemeClr>
                  </a:solidFill>
                </a:rPr>
                <a:t>THANK YOU</a:t>
              </a:r>
            </a:p>
          </p:txBody>
        </p:sp>
        <p:sp>
          <p:nvSpPr>
            <p:cNvPr id="4" name="Text Placeholder 1"/>
            <p:cNvSpPr txBox="1">
              <a:spLocks/>
            </p:cNvSpPr>
            <p:nvPr/>
          </p:nvSpPr>
          <p:spPr>
            <a:xfrm>
              <a:off x="-21774" y="1383281"/>
              <a:ext cx="7546613" cy="1494263"/>
            </a:xfrm>
            <a:prstGeom prst="rect">
              <a:avLst/>
            </a:prstGeom>
          </p:spPr>
          <p:txBody>
            <a:bodyPr/>
            <a:lstStyle>
              <a:lvl1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SzTx/>
                <a:buFont typeface="Arial"/>
                <a:buChar char="•"/>
                <a:tabLst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–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•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–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ts val="0"/>
                </a:spcBef>
                <a:spcAft>
                  <a:spcPts val="800"/>
                </a:spcAft>
                <a:buClr>
                  <a:schemeClr val="accent3"/>
                </a:buClr>
                <a:buFont typeface="Arial"/>
                <a:buChar char="»"/>
                <a:defRPr sz="1800" kern="1200">
                  <a:solidFill>
                    <a:srgbClr val="737373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5000" b="1" dirty="0">
                  <a:solidFill>
                    <a:srgbClr val="E9E9E9"/>
                  </a:solidFill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946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54655" y="-229837"/>
            <a:ext cx="9292176" cy="1539648"/>
          </a:xfrm>
        </p:spPr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Touchstone Validation Workflow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18276244"/>
              </p:ext>
            </p:extLst>
          </p:nvPr>
        </p:nvGraphicFramePr>
        <p:xfrm>
          <a:off x="0" y="1106678"/>
          <a:ext cx="9144000" cy="3097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04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44886" y="1207008"/>
            <a:ext cx="6392820" cy="3402345"/>
          </a:xfrm>
        </p:spPr>
        <p:txBody>
          <a:bodyPr>
            <a:normAutofit/>
          </a:bodyPr>
          <a:lstStyle/>
          <a:p>
            <a:r>
              <a:rPr lang="en-US" sz="1600" dirty="0"/>
              <a:t>Access </a:t>
            </a:r>
            <a:r>
              <a:rPr lang="en-US" sz="1600" dirty="0">
                <a:hlinkClick r:id="rId3"/>
              </a:rPr>
              <a:t>https://touchstone.conviva.com/sources</a:t>
            </a:r>
            <a:r>
              <a:rPr lang="en-US" sz="1600" dirty="0"/>
              <a:t> and login.</a:t>
            </a:r>
          </a:p>
          <a:p>
            <a:pPr lvl="1"/>
            <a:r>
              <a:rPr lang="en-US" sz="1600" dirty="0"/>
              <a:t>Check with </a:t>
            </a:r>
            <a:r>
              <a:rPr lang="en-US" sz="1600" dirty="0" err="1"/>
              <a:t>Conviva</a:t>
            </a:r>
            <a:r>
              <a:rPr lang="en-US" sz="1600" dirty="0"/>
              <a:t> Resource for credentials</a:t>
            </a:r>
          </a:p>
          <a:p>
            <a:r>
              <a:rPr lang="en-US" sz="1600" dirty="0"/>
              <a:t>Make sure that the touchstone Gateway URL is integrated into your application.</a:t>
            </a:r>
          </a:p>
          <a:p>
            <a:r>
              <a:rPr lang="en-US" sz="1600" dirty="0"/>
              <a:t>Play a Video, new device should be added to the list on sources page. Click on </a:t>
            </a:r>
            <a:r>
              <a:rPr lang="en-US" sz="1600" b="1" dirty="0"/>
              <a:t>monitor this device </a:t>
            </a:r>
            <a:r>
              <a:rPr lang="en-US" sz="1600" dirty="0"/>
              <a:t>option.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1AAD4B-0262-E246-84D3-E0CC5F633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614" y="3167304"/>
            <a:ext cx="6361092" cy="15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8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141" y="1063228"/>
            <a:ext cx="6474211" cy="3764804"/>
          </a:xfrm>
        </p:spPr>
        <p:txBody>
          <a:bodyPr>
            <a:noAutofit/>
          </a:bodyPr>
          <a:lstStyle/>
          <a:p>
            <a:r>
              <a:rPr lang="en-US" sz="1500" b="1" dirty="0"/>
              <a:t>Play</a:t>
            </a:r>
            <a:r>
              <a:rPr lang="en-US" sz="1500" dirty="0"/>
              <a:t> a video, below list should be updated with new item immediately on the session page. Play multiple videos.</a:t>
            </a:r>
          </a:p>
          <a:p>
            <a:pPr marL="457200" lvl="1" indent="0">
              <a:buNone/>
            </a:pPr>
            <a:r>
              <a:rPr lang="en-US" sz="1500" dirty="0"/>
              <a:t> </a:t>
            </a:r>
          </a:p>
          <a:p>
            <a:endParaRPr lang="en-US" sz="1500" dirty="0"/>
          </a:p>
          <a:p>
            <a:r>
              <a:rPr lang="en-US" sz="1500" dirty="0"/>
              <a:t>Confirm that the latest version of </a:t>
            </a:r>
            <a:r>
              <a:rPr lang="en-US" sz="1500" dirty="0" err="1"/>
              <a:t>Conviva’s</a:t>
            </a:r>
            <a:r>
              <a:rPr lang="en-US" sz="1500" dirty="0"/>
              <a:t> library/SDK/plugin is used and all limitations for each library are reviewed.</a:t>
            </a:r>
          </a:p>
          <a:p>
            <a:r>
              <a:rPr lang="en-US" sz="1500" dirty="0"/>
              <a:t>Confirm that the Player (aka framework) version is supported &amp; that the content’s protocol (aka stream type) is supported</a:t>
            </a:r>
          </a:p>
          <a:p>
            <a:pPr lvl="1"/>
            <a:r>
              <a:rPr lang="en-US" sz="1500" dirty="0"/>
              <a:t>Community’s Downloads Pages have Technical Specifications tables that provide for supported Player’s version &amp; protocol</a:t>
            </a:r>
          </a:p>
          <a:p>
            <a:pPr lvl="1"/>
            <a:r>
              <a:rPr lang="en-US" sz="1500" b="1" dirty="0"/>
              <a:t>Note that only one session should be created for one video playback.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Session and Metadata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1B43D-CA81-644A-AABC-B0B8B720A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41" y="1547014"/>
            <a:ext cx="6130787" cy="78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22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38141" y="1063228"/>
            <a:ext cx="6474211" cy="3764804"/>
          </a:xfrm>
        </p:spPr>
        <p:txBody>
          <a:bodyPr>
            <a:noAutofit/>
          </a:bodyPr>
          <a:lstStyle/>
          <a:p>
            <a:r>
              <a:rPr lang="en-US" sz="1500" dirty="0"/>
              <a:t>Check </a:t>
            </a:r>
            <a:r>
              <a:rPr lang="en-US" sz="1500" b="1" dirty="0"/>
              <a:t>Content Information </a:t>
            </a:r>
            <a:r>
              <a:rPr lang="en-US" sz="1500" dirty="0"/>
              <a:t>section is populated and all fields are accurate.</a:t>
            </a:r>
          </a:p>
          <a:p>
            <a:pPr lvl="1"/>
            <a:r>
              <a:rPr lang="en-US" sz="1500" b="1" dirty="0"/>
              <a:t>Resource </a:t>
            </a:r>
            <a:r>
              <a:rPr lang="en-US" sz="1500" dirty="0"/>
              <a:t>field shouldn’t be empty.</a:t>
            </a:r>
          </a:p>
          <a:p>
            <a:pPr lvl="1"/>
            <a:r>
              <a:rPr lang="en-US" sz="1500" b="1" dirty="0" err="1"/>
              <a:t>ViewerId</a:t>
            </a:r>
            <a:r>
              <a:rPr lang="en-US" sz="1500" b="1" dirty="0"/>
              <a:t> </a:t>
            </a:r>
            <a:r>
              <a:rPr lang="en-US" sz="1500" dirty="0"/>
              <a:t>must be unique for each device.</a:t>
            </a:r>
            <a:endParaRPr lang="en-US" sz="1500" b="1" dirty="0"/>
          </a:p>
          <a:p>
            <a:r>
              <a:rPr lang="en-US" sz="1500" dirty="0"/>
              <a:t>Use </a:t>
            </a:r>
            <a:r>
              <a:rPr lang="en-US" sz="1500" b="1" dirty="0"/>
              <a:t>Pulse Device Validation </a:t>
            </a:r>
            <a:r>
              <a:rPr lang="en-US" sz="1500" dirty="0"/>
              <a:t>section to check for </a:t>
            </a:r>
            <a:r>
              <a:rPr lang="en-US" sz="1500" b="1" dirty="0"/>
              <a:t>Device Information</a:t>
            </a:r>
            <a:r>
              <a:rPr lang="en-US" sz="1500" dirty="0"/>
              <a:t> and </a:t>
            </a:r>
            <a:r>
              <a:rPr lang="en-US" sz="1500" b="1" dirty="0"/>
              <a:t>Custom Tags.</a:t>
            </a:r>
          </a:p>
          <a:p>
            <a:pPr lvl="1"/>
            <a:r>
              <a:rPr lang="en-US" sz="1500" dirty="0"/>
              <a:t>Check with Solutions Consultants to access </a:t>
            </a:r>
            <a:r>
              <a:rPr lang="en-US" sz="1500" b="1" dirty="0"/>
              <a:t>Pulse Device Validation.</a:t>
            </a:r>
          </a:p>
          <a:p>
            <a:pPr lvl="1"/>
            <a:r>
              <a:rPr lang="en-US" sz="1500" dirty="0"/>
              <a:t>Try playing from different devices to make sure all device and other metadata are accurate.</a:t>
            </a:r>
          </a:p>
          <a:p>
            <a:pPr lvl="1"/>
            <a:r>
              <a:rPr lang="en-US" sz="1500" dirty="0"/>
              <a:t>Make sure that no custom tags are missing.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Session and Metadata</a:t>
            </a:r>
          </a:p>
        </p:txBody>
      </p:sp>
    </p:spTree>
    <p:extLst>
      <p:ext uri="{BB962C8B-B14F-4D97-AF65-F5344CB8AC3E}">
        <p14:creationId xmlns:p14="http://schemas.microsoft.com/office/powerpoint/2010/main" val="2407418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287508"/>
            <a:ext cx="6766560" cy="3662443"/>
          </a:xfrm>
        </p:spPr>
        <p:txBody>
          <a:bodyPr>
            <a:normAutofit/>
          </a:bodyPr>
          <a:lstStyle/>
          <a:p>
            <a:r>
              <a:rPr lang="en-US" sz="1600" dirty="0"/>
              <a:t>Try </a:t>
            </a:r>
            <a:r>
              <a:rPr lang="en-US" sz="1600" b="1" dirty="0"/>
              <a:t>playing a video</a:t>
            </a:r>
            <a:r>
              <a:rPr lang="en-US" sz="1600" dirty="0"/>
              <a:t> and make sure all states are tracked accurately. </a:t>
            </a:r>
          </a:p>
          <a:p>
            <a:pPr lvl="1"/>
            <a:r>
              <a:rPr lang="en-US" sz="1600" dirty="0"/>
              <a:t>Try </a:t>
            </a:r>
            <a:r>
              <a:rPr lang="en-US" sz="1600" b="1" dirty="0"/>
              <a:t>pausing, stopping, seeking </a:t>
            </a:r>
            <a:r>
              <a:rPr lang="en-US" sz="1600" dirty="0"/>
              <a:t>and same should be replicated on </a:t>
            </a:r>
            <a:r>
              <a:rPr lang="en-US" sz="1600" b="1" dirty="0"/>
              <a:t>events</a:t>
            </a:r>
            <a:r>
              <a:rPr lang="en-US" sz="1600" dirty="0"/>
              <a:t> part of touchstone.</a:t>
            </a:r>
          </a:p>
          <a:p>
            <a:pPr lvl="1"/>
            <a:r>
              <a:rPr lang="en-US" sz="1600" dirty="0"/>
              <a:t>All </a:t>
            </a:r>
            <a:r>
              <a:rPr lang="en-US" sz="1600" b="1" dirty="0"/>
              <a:t>buffering</a:t>
            </a:r>
            <a:r>
              <a:rPr lang="en-US" sz="1600" dirty="0"/>
              <a:t> should be reported by the player</a:t>
            </a:r>
          </a:p>
          <a:p>
            <a:pPr lvl="1"/>
            <a:r>
              <a:rPr lang="en-US" sz="1600" dirty="0"/>
              <a:t>Most of the </a:t>
            </a:r>
            <a:r>
              <a:rPr lang="en-US" sz="1600" b="1" dirty="0"/>
              <a:t>player events </a:t>
            </a:r>
            <a:r>
              <a:rPr lang="en-US" sz="1600" dirty="0"/>
              <a:t>are automatically tracked by libraries. Check community page for more information.</a:t>
            </a:r>
          </a:p>
          <a:p>
            <a:pPr lvl="1"/>
            <a:r>
              <a:rPr lang="en-US" sz="1600" dirty="0"/>
              <a:t>Try changing the bandwidth and </a:t>
            </a:r>
            <a:r>
              <a:rPr lang="en-US" sz="1600" b="1" dirty="0"/>
              <a:t>bitrate</a:t>
            </a:r>
            <a:r>
              <a:rPr lang="en-US" sz="1600" dirty="0"/>
              <a:t> should change accordingly. </a:t>
            </a:r>
          </a:p>
          <a:p>
            <a:pPr lvl="1"/>
            <a:r>
              <a:rPr lang="en-US" sz="1600" b="1" dirty="0"/>
              <a:t>Video Startup Time </a:t>
            </a:r>
            <a:r>
              <a:rPr lang="en-US" sz="1600" dirty="0"/>
              <a:t>should exactly match the total amount of all player states before the </a:t>
            </a:r>
            <a:r>
              <a:rPr lang="en-US" sz="1600" b="1" dirty="0"/>
              <a:t>playing state </a:t>
            </a:r>
            <a:r>
              <a:rPr lang="en-US" sz="1600" dirty="0"/>
              <a:t>is reported.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Player States  </a:t>
            </a:r>
          </a:p>
        </p:txBody>
      </p:sp>
    </p:spTree>
    <p:extLst>
      <p:ext uri="{BB962C8B-B14F-4D97-AF65-F5344CB8AC3E}">
        <p14:creationId xmlns:p14="http://schemas.microsoft.com/office/powerpoint/2010/main" val="143216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063228"/>
            <a:ext cx="6766560" cy="3886723"/>
          </a:xfrm>
        </p:spPr>
        <p:txBody>
          <a:bodyPr>
            <a:normAutofit/>
          </a:bodyPr>
          <a:lstStyle/>
          <a:p>
            <a:r>
              <a:rPr lang="en-US" sz="1600" b="1" dirty="0"/>
              <a:t>Seek Induced Buffering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Seek a Video and check </a:t>
            </a:r>
            <a:r>
              <a:rPr lang="en-US" sz="1600" b="1" dirty="0"/>
              <a:t>pulse</a:t>
            </a:r>
            <a:r>
              <a:rPr lang="en-US" sz="1600" dirty="0"/>
              <a:t> to make sure that only </a:t>
            </a:r>
            <a:r>
              <a:rPr lang="en-US" sz="1600" b="1" dirty="0" err="1"/>
              <a:t>Rebuffering</a:t>
            </a:r>
            <a:r>
              <a:rPr lang="en-US" sz="1600" b="1" dirty="0"/>
              <a:t> Ratio</a:t>
            </a:r>
            <a:r>
              <a:rPr lang="en-US" sz="1600" dirty="0"/>
              <a:t> varies and not the </a:t>
            </a:r>
            <a:r>
              <a:rPr lang="en-US" sz="1600" b="1" dirty="0"/>
              <a:t>connection induced buffering</a:t>
            </a:r>
            <a:r>
              <a:rPr lang="en-US" sz="1600" dirty="0"/>
              <a:t>. Seek multiple times.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Player States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DB083-A4C1-5B46-BDE1-964AC66E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07" y="2295939"/>
            <a:ext cx="5664200" cy="1407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4F0AB-6F76-4448-A639-3AE1E1702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524" y="3776870"/>
            <a:ext cx="5780967" cy="117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7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182758"/>
            <a:ext cx="6766560" cy="3767194"/>
          </a:xfrm>
        </p:spPr>
        <p:txBody>
          <a:bodyPr>
            <a:normAutofit fontScale="92500" lnSpcReduction="20000"/>
          </a:bodyPr>
          <a:lstStyle/>
          <a:p>
            <a:r>
              <a:rPr lang="en-US" sz="1600" b="1" dirty="0"/>
              <a:t>Ads</a:t>
            </a:r>
            <a:endParaRPr lang="en-US" sz="1600" dirty="0"/>
          </a:p>
          <a:p>
            <a:pPr lvl="1"/>
            <a:r>
              <a:rPr lang="en-US" sz="1600" dirty="0"/>
              <a:t>When an ad is playing, make sure that player is in </a:t>
            </a:r>
            <a:r>
              <a:rPr lang="en-US" sz="1600" b="1" dirty="0"/>
              <a:t>not monitored</a:t>
            </a:r>
            <a:r>
              <a:rPr lang="en-US" sz="1600" dirty="0"/>
              <a:t> state. </a:t>
            </a:r>
            <a:r>
              <a:rPr lang="en-US" sz="1600" dirty="0" err="1"/>
              <a:t>Adstart</a:t>
            </a:r>
            <a:r>
              <a:rPr lang="en-US" sz="1600" dirty="0"/>
              <a:t> and </a:t>
            </a:r>
            <a:r>
              <a:rPr lang="en-US" sz="1600" dirty="0" err="1"/>
              <a:t>AdEnd</a:t>
            </a:r>
            <a:r>
              <a:rPr lang="en-US" sz="1600" dirty="0"/>
              <a:t> APIs should be called at right times.</a:t>
            </a:r>
          </a:p>
          <a:p>
            <a:pPr lvl="1"/>
            <a:r>
              <a:rPr lang="en-US" sz="1600" dirty="0"/>
              <a:t>Video shouldn’t be in </a:t>
            </a:r>
            <a:r>
              <a:rPr lang="en-US" sz="1600" b="1" dirty="0"/>
              <a:t>not monitored</a:t>
            </a:r>
            <a:r>
              <a:rPr lang="en-US" sz="1600" dirty="0"/>
              <a:t> state at any point when the </a:t>
            </a:r>
            <a:r>
              <a:rPr lang="en-US" sz="1600" b="1" dirty="0"/>
              <a:t>main content</a:t>
            </a:r>
            <a:r>
              <a:rPr lang="en-US" sz="1600" dirty="0"/>
              <a:t> is playing.</a:t>
            </a:r>
          </a:p>
          <a:p>
            <a:pPr lvl="1"/>
            <a:r>
              <a:rPr lang="en-US" sz="1600" b="1" dirty="0" err="1"/>
              <a:t>Podstart</a:t>
            </a:r>
            <a:r>
              <a:rPr lang="en-US" sz="1600" dirty="0"/>
              <a:t> and </a:t>
            </a:r>
            <a:r>
              <a:rPr lang="en-US" sz="1600" b="1" dirty="0" err="1"/>
              <a:t>PodEnd</a:t>
            </a:r>
            <a:r>
              <a:rPr lang="en-US" sz="1600" dirty="0"/>
              <a:t> events along with other ad metadata should be accurate including but not limited to </a:t>
            </a:r>
          </a:p>
          <a:p>
            <a:pPr lvl="2"/>
            <a:r>
              <a:rPr lang="en-US" sz="1500" b="1" dirty="0" err="1"/>
              <a:t>absoluteIndex</a:t>
            </a:r>
            <a:r>
              <a:rPr lang="en-US" sz="1500" dirty="0"/>
              <a:t>:</a:t>
            </a:r>
          </a:p>
          <a:p>
            <a:pPr lvl="2"/>
            <a:r>
              <a:rPr lang="en-US" sz="1500" b="1" dirty="0" err="1"/>
              <a:t>podDuration</a:t>
            </a:r>
            <a:r>
              <a:rPr lang="en-US" sz="1500" dirty="0"/>
              <a:t>:</a:t>
            </a:r>
          </a:p>
          <a:p>
            <a:pPr lvl="2"/>
            <a:r>
              <a:rPr lang="en-US" sz="1500" b="1" dirty="0" err="1"/>
              <a:t>podIndex</a:t>
            </a:r>
            <a:r>
              <a:rPr lang="en-US" sz="1500" dirty="0"/>
              <a:t>: </a:t>
            </a:r>
          </a:p>
          <a:p>
            <a:pPr lvl="2"/>
            <a:r>
              <a:rPr lang="en-US" sz="1500" b="1" dirty="0" err="1"/>
              <a:t>podPosition</a:t>
            </a:r>
            <a:r>
              <a:rPr lang="en-US" sz="1500" dirty="0"/>
              <a:t>: Mid-roll/</a:t>
            </a:r>
            <a:r>
              <a:rPr lang="en-US" sz="1500" dirty="0" err="1"/>
              <a:t>Preroll</a:t>
            </a:r>
            <a:r>
              <a:rPr lang="en-US" sz="1500" dirty="0"/>
              <a:t>.</a:t>
            </a:r>
          </a:p>
          <a:p>
            <a:pPr marL="914400" lvl="2" indent="0">
              <a:buNone/>
            </a:pPr>
            <a:r>
              <a:rPr lang="en-US" sz="1500" dirty="0"/>
              <a:t>Try playing many ads and make sure that </a:t>
            </a:r>
            <a:r>
              <a:rPr lang="en-US" sz="1500" b="1" dirty="0" err="1"/>
              <a:t>adstart</a:t>
            </a:r>
            <a:r>
              <a:rPr lang="en-US" sz="1500" b="1" dirty="0"/>
              <a:t>/</a:t>
            </a:r>
            <a:r>
              <a:rPr lang="en-US" sz="1500" b="1" dirty="0" err="1"/>
              <a:t>podstart</a:t>
            </a:r>
            <a:r>
              <a:rPr lang="en-US" sz="1500" b="1" dirty="0"/>
              <a:t> </a:t>
            </a:r>
            <a:r>
              <a:rPr lang="en-US" sz="1500" dirty="0"/>
              <a:t>and </a:t>
            </a:r>
            <a:r>
              <a:rPr lang="en-US" sz="1500" b="1" dirty="0" err="1"/>
              <a:t>adend</a:t>
            </a:r>
            <a:r>
              <a:rPr lang="en-US" sz="1500" b="1" dirty="0"/>
              <a:t>/</a:t>
            </a:r>
            <a:r>
              <a:rPr lang="en-US" sz="1500" b="1" dirty="0" err="1"/>
              <a:t>podend</a:t>
            </a:r>
            <a:r>
              <a:rPr lang="en-US" sz="1500" b="1" dirty="0"/>
              <a:t> </a:t>
            </a:r>
            <a:r>
              <a:rPr lang="en-US" sz="1500" dirty="0"/>
              <a:t>are accurate and consistent.</a:t>
            </a:r>
            <a:endParaRPr lang="en-US" sz="1500" b="1" dirty="0"/>
          </a:p>
          <a:p>
            <a:pPr lvl="2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Player States  </a:t>
            </a:r>
          </a:p>
        </p:txBody>
      </p:sp>
    </p:spTree>
    <p:extLst>
      <p:ext uri="{BB962C8B-B14F-4D97-AF65-F5344CB8AC3E}">
        <p14:creationId xmlns:p14="http://schemas.microsoft.com/office/powerpoint/2010/main" val="3295464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5520" y="1063228"/>
            <a:ext cx="6778751" cy="3764804"/>
          </a:xfrm>
        </p:spPr>
        <p:txBody>
          <a:bodyPr>
            <a:noAutofit/>
          </a:bodyPr>
          <a:lstStyle/>
          <a:p>
            <a:r>
              <a:rPr lang="en-US" sz="1500" dirty="0"/>
              <a:t>Session should be cleaned up on following events (not limited to)</a:t>
            </a:r>
          </a:p>
          <a:p>
            <a:pPr lvl="1"/>
            <a:r>
              <a:rPr lang="en-US" sz="1500" dirty="0"/>
              <a:t>Video playback ends</a:t>
            </a:r>
          </a:p>
          <a:p>
            <a:pPr lvl="1"/>
            <a:r>
              <a:rPr lang="en-US" sz="1500" dirty="0"/>
              <a:t>App is backgrounded</a:t>
            </a:r>
          </a:p>
          <a:p>
            <a:pPr lvl="1"/>
            <a:r>
              <a:rPr lang="en-US" sz="1500" dirty="0"/>
              <a:t>Incoming Phone call</a:t>
            </a:r>
          </a:p>
          <a:p>
            <a:pPr lvl="1"/>
            <a:r>
              <a:rPr lang="en-US" sz="1500" dirty="0"/>
              <a:t>Video permanently fails to load for any reason. </a:t>
            </a:r>
          </a:p>
          <a:p>
            <a:pPr lvl="1"/>
            <a:r>
              <a:rPr lang="en-US" sz="1500" dirty="0"/>
              <a:t>Video is not playing on the screen for any reason</a:t>
            </a:r>
          </a:p>
          <a:p>
            <a:r>
              <a:rPr lang="en-US" sz="1500" b="1" dirty="0"/>
              <a:t>Exit Before Video Starts</a:t>
            </a:r>
          </a:p>
          <a:p>
            <a:pPr lvl="1"/>
            <a:r>
              <a:rPr lang="en-US" sz="1500" dirty="0"/>
              <a:t>Play a video, end the video by one of the above ways before the the first screen of video is rendered, session should be cleaned up along with status as </a:t>
            </a:r>
            <a:r>
              <a:rPr lang="en-US" sz="1500" b="1" dirty="0"/>
              <a:t>Exit Before Video Start</a:t>
            </a:r>
          </a:p>
          <a:p>
            <a:pPr lvl="1"/>
            <a:r>
              <a:rPr lang="en-US" sz="1500" dirty="0"/>
              <a:t>Try replicating for couple of videos.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CONVIVA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Session Cleanup and Errors</a:t>
            </a:r>
          </a:p>
        </p:txBody>
      </p:sp>
    </p:spTree>
    <p:extLst>
      <p:ext uri="{BB962C8B-B14F-4D97-AF65-F5344CB8AC3E}">
        <p14:creationId xmlns:p14="http://schemas.microsoft.com/office/powerpoint/2010/main" val="1224293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4C4C4C"/>
      </a:dk1>
      <a:lt1>
        <a:srgbClr val="FFFFFF"/>
      </a:lt1>
      <a:dk2>
        <a:srgbClr val="83C20E"/>
      </a:dk2>
      <a:lt2>
        <a:srgbClr val="FFFFFE"/>
      </a:lt2>
      <a:accent1>
        <a:srgbClr val="00A9BC"/>
      </a:accent1>
      <a:accent2>
        <a:srgbClr val="402437"/>
      </a:accent2>
      <a:accent3>
        <a:srgbClr val="007680"/>
      </a:accent3>
      <a:accent4>
        <a:srgbClr val="FDC72C"/>
      </a:accent4>
      <a:accent5>
        <a:srgbClr val="93C90E"/>
      </a:accent5>
      <a:accent6>
        <a:srgbClr val="007680"/>
      </a:accent6>
      <a:hlink>
        <a:srgbClr val="00A1B5"/>
      </a:hlink>
      <a:folHlink>
        <a:srgbClr val="93C9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5459</TotalTime>
  <Words>716</Words>
  <Application>Microsoft Macintosh PowerPoint</Application>
  <PresentationFormat>On-screen Show (16:9)</PresentationFormat>
  <Paragraphs>105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Century gothic</vt:lpstr>
      <vt:lpstr>Office Theme</vt:lpstr>
      <vt:lpstr>Professional Services TOUCHSTONE VALIDATION</vt:lpstr>
      <vt:lpstr>Touchstone Validation Workflow</vt:lpstr>
      <vt:lpstr>Launch</vt:lpstr>
      <vt:lpstr>Session and Metadata</vt:lpstr>
      <vt:lpstr>Session and Metadata</vt:lpstr>
      <vt:lpstr>Player States  </vt:lpstr>
      <vt:lpstr>Player States  </vt:lpstr>
      <vt:lpstr>Player States  </vt:lpstr>
      <vt:lpstr>Session Cleanup and Errors</vt:lpstr>
      <vt:lpstr>Session Cleanup and Errors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Microsoft Office User</cp:lastModifiedBy>
  <cp:revision>705</cp:revision>
  <dcterms:created xsi:type="dcterms:W3CDTF">2010-04-12T23:12:02Z</dcterms:created>
  <dcterms:modified xsi:type="dcterms:W3CDTF">2018-02-28T04:03:07Z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